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57" r:id="rId5"/>
    <p:sldId id="261" r:id="rId6"/>
    <p:sldId id="262" r:id="rId7"/>
    <p:sldId id="281" r:id="rId8"/>
    <p:sldId id="280" r:id="rId9"/>
    <p:sldId id="264" r:id="rId10"/>
    <p:sldId id="263" r:id="rId11"/>
    <p:sldId id="265" r:id="rId12"/>
    <p:sldId id="266" r:id="rId13"/>
    <p:sldId id="267" r:id="rId14"/>
    <p:sldId id="268" r:id="rId15"/>
    <p:sldId id="269" r:id="rId16"/>
    <p:sldId id="270" r:id="rId17"/>
    <p:sldId id="273" r:id="rId18"/>
    <p:sldId id="276" r:id="rId19"/>
  </p:sldIdLst>
  <p:sldSz cx="9144000" cy="6858000" type="screen4x3"/>
  <p:notesSz cx="6858000" cy="9144000"/>
  <p:embeddedFontLst>
    <p:embeddedFont>
      <p:font typeface="HP001 4 hàng" pitchFamily="34" charset="0"/>
      <p:regular r:id="rId20"/>
      <p:bold r:id="rId21"/>
    </p:embeddedFont>
  </p:embeddedFontLst>
  <p:defaultTextStyle>
    <a:defPPr>
      <a:defRPr lang="en-US"/>
    </a:defPPr>
    <a:lvl1pPr algn="l" rtl="0" fontAlgn="base">
      <a:spcBef>
        <a:spcPct val="0"/>
      </a:spcBef>
      <a:spcAft>
        <a:spcPct val="0"/>
      </a:spcAft>
      <a:defRPr sz="2400" b="1" kern="1200">
        <a:solidFill>
          <a:schemeClr val="tx1"/>
        </a:solidFill>
        <a:latin typeface="HP001 4 hàng" pitchFamily="34" charset="0"/>
        <a:ea typeface="+mn-ea"/>
        <a:cs typeface="+mn-cs"/>
      </a:defRPr>
    </a:lvl1pPr>
    <a:lvl2pPr marL="457200" algn="l" rtl="0" fontAlgn="base">
      <a:spcBef>
        <a:spcPct val="0"/>
      </a:spcBef>
      <a:spcAft>
        <a:spcPct val="0"/>
      </a:spcAft>
      <a:defRPr sz="2400" b="1" kern="1200">
        <a:solidFill>
          <a:schemeClr val="tx1"/>
        </a:solidFill>
        <a:latin typeface="HP001 4 hàng" pitchFamily="34" charset="0"/>
        <a:ea typeface="+mn-ea"/>
        <a:cs typeface="+mn-cs"/>
      </a:defRPr>
    </a:lvl2pPr>
    <a:lvl3pPr marL="914400" algn="l" rtl="0" fontAlgn="base">
      <a:spcBef>
        <a:spcPct val="0"/>
      </a:spcBef>
      <a:spcAft>
        <a:spcPct val="0"/>
      </a:spcAft>
      <a:defRPr sz="2400" b="1" kern="1200">
        <a:solidFill>
          <a:schemeClr val="tx1"/>
        </a:solidFill>
        <a:latin typeface="HP001 4 hàng" pitchFamily="34" charset="0"/>
        <a:ea typeface="+mn-ea"/>
        <a:cs typeface="+mn-cs"/>
      </a:defRPr>
    </a:lvl3pPr>
    <a:lvl4pPr marL="1371600" algn="l" rtl="0" fontAlgn="base">
      <a:spcBef>
        <a:spcPct val="0"/>
      </a:spcBef>
      <a:spcAft>
        <a:spcPct val="0"/>
      </a:spcAft>
      <a:defRPr sz="2400" b="1" kern="1200">
        <a:solidFill>
          <a:schemeClr val="tx1"/>
        </a:solidFill>
        <a:latin typeface="HP001 4 hàng" pitchFamily="34" charset="0"/>
        <a:ea typeface="+mn-ea"/>
        <a:cs typeface="+mn-cs"/>
      </a:defRPr>
    </a:lvl4pPr>
    <a:lvl5pPr marL="1828800" algn="l" rtl="0" fontAlgn="base">
      <a:spcBef>
        <a:spcPct val="0"/>
      </a:spcBef>
      <a:spcAft>
        <a:spcPct val="0"/>
      </a:spcAft>
      <a:defRPr sz="2400" b="1" kern="1200">
        <a:solidFill>
          <a:schemeClr val="tx1"/>
        </a:solidFill>
        <a:latin typeface="HP001 4 hàng" pitchFamily="34" charset="0"/>
        <a:ea typeface="+mn-ea"/>
        <a:cs typeface="+mn-cs"/>
      </a:defRPr>
    </a:lvl5pPr>
    <a:lvl6pPr marL="2286000" algn="l" defTabSz="914400" rtl="0" eaLnBrk="1" latinLnBrk="0" hangingPunct="1">
      <a:defRPr sz="2400" b="1" kern="1200">
        <a:solidFill>
          <a:schemeClr val="tx1"/>
        </a:solidFill>
        <a:latin typeface="HP001 4 hàng" pitchFamily="34" charset="0"/>
        <a:ea typeface="+mn-ea"/>
        <a:cs typeface="+mn-cs"/>
      </a:defRPr>
    </a:lvl6pPr>
    <a:lvl7pPr marL="2743200" algn="l" defTabSz="914400" rtl="0" eaLnBrk="1" latinLnBrk="0" hangingPunct="1">
      <a:defRPr sz="2400" b="1" kern="1200">
        <a:solidFill>
          <a:schemeClr val="tx1"/>
        </a:solidFill>
        <a:latin typeface="HP001 4 hàng" pitchFamily="34" charset="0"/>
        <a:ea typeface="+mn-ea"/>
        <a:cs typeface="+mn-cs"/>
      </a:defRPr>
    </a:lvl7pPr>
    <a:lvl8pPr marL="3200400" algn="l" defTabSz="914400" rtl="0" eaLnBrk="1" latinLnBrk="0" hangingPunct="1">
      <a:defRPr sz="2400" b="1" kern="1200">
        <a:solidFill>
          <a:schemeClr val="tx1"/>
        </a:solidFill>
        <a:latin typeface="HP001 4 hàng" pitchFamily="34" charset="0"/>
        <a:ea typeface="+mn-ea"/>
        <a:cs typeface="+mn-cs"/>
      </a:defRPr>
    </a:lvl8pPr>
    <a:lvl9pPr marL="3657600" algn="l" defTabSz="914400" rtl="0" eaLnBrk="1" latinLnBrk="0" hangingPunct="1">
      <a:defRPr sz="2400" b="1" kern="1200">
        <a:solidFill>
          <a:schemeClr val="tx1"/>
        </a:solidFill>
        <a:latin typeface="HP001 4 hàng"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800080"/>
    <a:srgbClr val="99FF99"/>
    <a:srgbClr val="FF6600"/>
    <a:srgbClr val="FF00FF"/>
    <a:srgbClr val="00FF00"/>
    <a:srgbClr val="FF0000"/>
    <a:srgbClr val="FFFF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170D5-662B-442F-BDE2-7606E67686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2BD58-3E97-446E-9A90-41F7778073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F6743-E2ED-4529-AA5D-F694EF71DD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FCCAE4-66BB-4CD7-91D2-B6A66DF521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E4C18-F329-405C-9E76-D966D0DCF9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F6CFD-EB20-4825-8A05-1EF812EDF9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6B644D-5E58-4196-93F2-F1E8FEFF41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D68210-58EE-4FBE-9DDD-F9D9B0683E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3517FA-A150-43AF-B5D4-EC6BC20F87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919A77-560E-4981-B75F-C9FE93B36F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6EB17E-3193-496C-8C52-EEA0ECECB5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34CECBF3-BC75-44F1-93E6-D4BA40A7D8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HP001 4 hàng" pitchFamily="34" charset="0"/>
        </a:defRPr>
      </a:lvl2pPr>
      <a:lvl3pPr algn="ctr" rtl="0" eaLnBrk="0" fontAlgn="base" hangingPunct="0">
        <a:spcBef>
          <a:spcPct val="0"/>
        </a:spcBef>
        <a:spcAft>
          <a:spcPct val="0"/>
        </a:spcAft>
        <a:defRPr sz="4400">
          <a:solidFill>
            <a:schemeClr val="tx2"/>
          </a:solidFill>
          <a:latin typeface="HP001 4 hàng" pitchFamily="34" charset="0"/>
        </a:defRPr>
      </a:lvl3pPr>
      <a:lvl4pPr algn="ctr" rtl="0" eaLnBrk="0" fontAlgn="base" hangingPunct="0">
        <a:spcBef>
          <a:spcPct val="0"/>
        </a:spcBef>
        <a:spcAft>
          <a:spcPct val="0"/>
        </a:spcAft>
        <a:defRPr sz="4400">
          <a:solidFill>
            <a:schemeClr val="tx2"/>
          </a:solidFill>
          <a:latin typeface="HP001 4 hàng" pitchFamily="34" charset="0"/>
        </a:defRPr>
      </a:lvl4pPr>
      <a:lvl5pPr algn="ctr" rtl="0" eaLnBrk="0" fontAlgn="base" hangingPunct="0">
        <a:spcBef>
          <a:spcPct val="0"/>
        </a:spcBef>
        <a:spcAft>
          <a:spcPct val="0"/>
        </a:spcAft>
        <a:defRPr sz="4400">
          <a:solidFill>
            <a:schemeClr val="tx2"/>
          </a:solidFill>
          <a:latin typeface="HP001 4 hàng" pitchFamily="34" charset="0"/>
        </a:defRPr>
      </a:lvl5pPr>
      <a:lvl6pPr marL="457200" algn="ctr" rtl="0" fontAlgn="base">
        <a:spcBef>
          <a:spcPct val="0"/>
        </a:spcBef>
        <a:spcAft>
          <a:spcPct val="0"/>
        </a:spcAft>
        <a:defRPr sz="4400">
          <a:solidFill>
            <a:schemeClr val="tx2"/>
          </a:solidFill>
          <a:latin typeface="HP001 4 hàng" pitchFamily="34" charset="0"/>
        </a:defRPr>
      </a:lvl6pPr>
      <a:lvl7pPr marL="914400" algn="ctr" rtl="0" fontAlgn="base">
        <a:spcBef>
          <a:spcPct val="0"/>
        </a:spcBef>
        <a:spcAft>
          <a:spcPct val="0"/>
        </a:spcAft>
        <a:defRPr sz="4400">
          <a:solidFill>
            <a:schemeClr val="tx2"/>
          </a:solidFill>
          <a:latin typeface="HP001 4 hàng" pitchFamily="34" charset="0"/>
        </a:defRPr>
      </a:lvl7pPr>
      <a:lvl8pPr marL="1371600" algn="ctr" rtl="0" fontAlgn="base">
        <a:spcBef>
          <a:spcPct val="0"/>
        </a:spcBef>
        <a:spcAft>
          <a:spcPct val="0"/>
        </a:spcAft>
        <a:defRPr sz="4400">
          <a:solidFill>
            <a:schemeClr val="tx2"/>
          </a:solidFill>
          <a:latin typeface="HP001 4 hàng" pitchFamily="34" charset="0"/>
        </a:defRPr>
      </a:lvl8pPr>
      <a:lvl9pPr marL="1828800" algn="ctr" rtl="0" fontAlgn="base">
        <a:spcBef>
          <a:spcPct val="0"/>
        </a:spcBef>
        <a:spcAft>
          <a:spcPct val="0"/>
        </a:spcAft>
        <a:defRPr sz="4400">
          <a:solidFill>
            <a:schemeClr val="tx2"/>
          </a:solidFill>
          <a:latin typeface="HP001 4 hàng"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audio" Target="chuechmoi.mp3" TargetMode="Externa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gif"/><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276600" y="457200"/>
            <a:ext cx="2667000" cy="369888"/>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0244" name="Text Box 4"/>
          <p:cNvSpPr txBox="1">
            <a:spLocks noChangeArrowheads="1"/>
          </p:cNvSpPr>
          <p:nvPr/>
        </p:nvSpPr>
        <p:spPr bwMode="auto">
          <a:xfrm>
            <a:off x="2514600" y="914400"/>
            <a:ext cx="10668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cũ:</a:t>
            </a:r>
          </a:p>
        </p:txBody>
      </p:sp>
      <p:sp>
        <p:nvSpPr>
          <p:cNvPr id="10245" name="Text Box 5"/>
          <p:cNvSpPr txBox="1">
            <a:spLocks noChangeArrowheads="1"/>
          </p:cNvSpPr>
          <p:nvPr/>
        </p:nvSpPr>
        <p:spPr bwMode="auto">
          <a:xfrm>
            <a:off x="3429000" y="838200"/>
            <a:ext cx="1905000" cy="457200"/>
          </a:xfrm>
          <a:prstGeom prst="rect">
            <a:avLst/>
          </a:prstGeom>
          <a:noFill/>
          <a:ln w="9525">
            <a:noFill/>
            <a:miter lim="800000"/>
            <a:headEnd/>
            <a:tailEnd/>
          </a:ln>
        </p:spPr>
        <p:txBody>
          <a:bodyPr>
            <a:spAutoFit/>
          </a:bodyPr>
          <a:lstStyle/>
          <a:p>
            <a:pPr>
              <a:spcBef>
                <a:spcPct val="50000"/>
              </a:spcBef>
            </a:pPr>
            <a:r>
              <a:rPr lang="en-US">
                <a:solidFill>
                  <a:srgbClr val="FF3300"/>
                </a:solidFill>
                <a:latin typeface="Arial" charset="0"/>
              </a:rPr>
              <a:t>Tuổi Ngựa</a:t>
            </a:r>
          </a:p>
        </p:txBody>
      </p:sp>
      <p:sp>
        <p:nvSpPr>
          <p:cNvPr id="10246" name="Text Box 6"/>
          <p:cNvSpPr txBox="1">
            <a:spLocks noChangeArrowheads="1"/>
          </p:cNvSpPr>
          <p:nvPr/>
        </p:nvSpPr>
        <p:spPr bwMode="auto">
          <a:xfrm>
            <a:off x="1295400" y="1524000"/>
            <a:ext cx="7620000" cy="854075"/>
          </a:xfrm>
          <a:prstGeom prst="rect">
            <a:avLst/>
          </a:prstGeom>
          <a:noFill/>
          <a:ln w="9525">
            <a:noFill/>
            <a:miter lim="800000"/>
            <a:headEnd/>
            <a:tailEnd/>
          </a:ln>
        </p:spPr>
        <p:txBody>
          <a:bodyPr>
            <a:spAutoFit/>
          </a:bodyPr>
          <a:lstStyle/>
          <a:p>
            <a:pPr>
              <a:spcBef>
                <a:spcPct val="50000"/>
              </a:spcBef>
            </a:pPr>
            <a:r>
              <a:rPr lang="en-US" sz="2000">
                <a:latin typeface="Arial" charset="0"/>
              </a:rPr>
              <a:t>1. Đọc thuộc khổ thơ 1 và 2.</a:t>
            </a:r>
          </a:p>
          <a:p>
            <a:pPr>
              <a:spcBef>
                <a:spcPct val="50000"/>
              </a:spcBef>
            </a:pPr>
            <a:r>
              <a:rPr lang="en-US" sz="2000">
                <a:latin typeface="Arial" charset="0"/>
              </a:rPr>
              <a:t>Bạn nhỏ tuổi gì? Mẹ bảo tuổi ấy tính nết như thế nào?</a:t>
            </a:r>
          </a:p>
        </p:txBody>
      </p:sp>
      <p:sp>
        <p:nvSpPr>
          <p:cNvPr id="10247" name="Text Box 7"/>
          <p:cNvSpPr txBox="1">
            <a:spLocks noChangeArrowheads="1"/>
          </p:cNvSpPr>
          <p:nvPr/>
        </p:nvSpPr>
        <p:spPr bwMode="auto">
          <a:xfrm>
            <a:off x="1295400" y="2422525"/>
            <a:ext cx="4267200" cy="854075"/>
          </a:xfrm>
          <a:prstGeom prst="rect">
            <a:avLst/>
          </a:prstGeom>
          <a:noFill/>
          <a:ln w="9525">
            <a:noFill/>
            <a:miter lim="800000"/>
            <a:headEnd/>
            <a:tailEnd/>
          </a:ln>
        </p:spPr>
        <p:txBody>
          <a:bodyPr>
            <a:spAutoFit/>
          </a:bodyPr>
          <a:lstStyle/>
          <a:p>
            <a:pPr>
              <a:spcBef>
                <a:spcPct val="50000"/>
              </a:spcBef>
            </a:pPr>
            <a:r>
              <a:rPr lang="en-US" sz="2000">
                <a:latin typeface="Arial" charset="0"/>
              </a:rPr>
              <a:t>2. Đọc thuộc khổ thơ 3 và 4 </a:t>
            </a:r>
          </a:p>
          <a:p>
            <a:pPr>
              <a:spcBef>
                <a:spcPct val="50000"/>
              </a:spcBef>
            </a:pPr>
            <a:r>
              <a:rPr lang="en-US" sz="2000">
                <a:latin typeface="Arial" charset="0"/>
              </a:rPr>
              <a:t>Nêu nội dung bài.</a:t>
            </a:r>
          </a:p>
        </p:txBody>
      </p:sp>
      <p:pic>
        <p:nvPicPr>
          <p:cNvPr id="2055" name="Picture 8" descr="BD21313_"/>
          <p:cNvPicPr>
            <a:picLocks noChangeAspect="1" noChangeArrowheads="1"/>
          </p:cNvPicPr>
          <p:nvPr/>
        </p:nvPicPr>
        <p:blipFill>
          <a:blip r:embed="rId4"/>
          <a:srcRect/>
          <a:stretch>
            <a:fillRect/>
          </a:stretch>
        </p:blipFill>
        <p:spPr bwMode="auto">
          <a:xfrm>
            <a:off x="0" y="6696075"/>
            <a:ext cx="9144000" cy="238125"/>
          </a:xfrm>
          <a:prstGeom prst="rect">
            <a:avLst/>
          </a:prstGeom>
          <a:noFill/>
          <a:ln w="9525">
            <a:noFill/>
            <a:miter lim="800000"/>
            <a:headEnd/>
            <a:tailEnd/>
          </a:ln>
        </p:spPr>
      </p:pic>
      <p:pic>
        <p:nvPicPr>
          <p:cNvPr id="2056" name="Picture 9" descr="BD21322_"/>
          <p:cNvPicPr>
            <a:picLocks noChangeAspect="1" noChangeArrowheads="1"/>
          </p:cNvPicPr>
          <p:nvPr/>
        </p:nvPicPr>
        <p:blipFill>
          <a:blip r:embed="rId5"/>
          <a:srcRect/>
          <a:stretch>
            <a:fillRect/>
          </a:stretch>
        </p:blipFill>
        <p:spPr bwMode="auto">
          <a:xfrm>
            <a:off x="0" y="-76200"/>
            <a:ext cx="9144000" cy="152400"/>
          </a:xfrm>
          <a:prstGeom prst="rect">
            <a:avLst/>
          </a:prstGeom>
          <a:noFill/>
          <a:ln w="9525">
            <a:noFill/>
            <a:miter lim="800000"/>
            <a:headEnd/>
            <a:tailEnd/>
          </a:ln>
        </p:spPr>
      </p:pic>
      <p:pic>
        <p:nvPicPr>
          <p:cNvPr id="2057" name="Picture 10" descr="BD21322_"/>
          <p:cNvPicPr>
            <a:picLocks noChangeAspect="1" noChangeArrowheads="1"/>
          </p:cNvPicPr>
          <p:nvPr/>
        </p:nvPicPr>
        <p:blipFill>
          <a:blip r:embed="rId6"/>
          <a:srcRect/>
          <a:stretch>
            <a:fillRect/>
          </a:stretch>
        </p:blipFill>
        <p:spPr bwMode="auto">
          <a:xfrm>
            <a:off x="0" y="-74613"/>
            <a:ext cx="152400" cy="6932613"/>
          </a:xfrm>
          <a:prstGeom prst="rect">
            <a:avLst/>
          </a:prstGeom>
          <a:noFill/>
          <a:ln w="9525">
            <a:noFill/>
            <a:miter lim="800000"/>
            <a:headEnd/>
            <a:tailEnd/>
          </a:ln>
        </p:spPr>
      </p:pic>
      <p:pic>
        <p:nvPicPr>
          <p:cNvPr id="2058" name="Picture 11" descr="BD21322_"/>
          <p:cNvPicPr>
            <a:picLocks noChangeAspect="1" noChangeArrowheads="1"/>
          </p:cNvPicPr>
          <p:nvPr/>
        </p:nvPicPr>
        <p:blipFill>
          <a:blip r:embed="rId6"/>
          <a:srcRect/>
          <a:stretch>
            <a:fillRect/>
          </a:stretch>
        </p:blipFill>
        <p:spPr bwMode="auto">
          <a:xfrm>
            <a:off x="8991600" y="-76200"/>
            <a:ext cx="152400" cy="6932613"/>
          </a:xfrm>
          <a:prstGeom prst="rect">
            <a:avLst/>
          </a:prstGeom>
          <a:noFill/>
          <a:ln w="9525">
            <a:noFill/>
            <a:miter lim="800000"/>
            <a:headEnd/>
            <a:tailEnd/>
          </a:ln>
        </p:spPr>
      </p:pic>
    </p:spTree>
  </p:cSld>
  <p:clrMapOvr>
    <a:masterClrMapping/>
  </p:clrMapOvr>
  <p:transition spd="slow">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anim calcmode="lin" valueType="num">
                                      <p:cBhvr>
                                        <p:cTn id="8" dur="500" fill="hold"/>
                                        <p:tgtEl>
                                          <p:spTgt spid="10245"/>
                                        </p:tgtEl>
                                        <p:attrNameLst>
                                          <p:attrName>ppt_w</p:attrName>
                                        </p:attrNameLst>
                                      </p:cBhvr>
                                      <p:tavLst>
                                        <p:tav tm="0" fmla="#ppt_w*sin(2.5*pi*$)">
                                          <p:val>
                                            <p:fltVal val="0"/>
                                          </p:val>
                                        </p:tav>
                                        <p:tav tm="100000">
                                          <p:val>
                                            <p:fltVal val="1"/>
                                          </p:val>
                                        </p:tav>
                                      </p:tavLst>
                                    </p:anim>
                                    <p:anim calcmode="lin" valueType="num">
                                      <p:cBhvr>
                                        <p:cTn id="9"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fltVal val="0"/>
                                          </p:val>
                                        </p:tav>
                                        <p:tav tm="100000">
                                          <p:val>
                                            <p:strVal val="#ppt_h"/>
                                          </p:val>
                                        </p:tav>
                                      </p:tavLst>
                                    </p:anim>
                                    <p:animEffect transition="in" filter="fade">
                                      <p:cBhvr>
                                        <p:cTn id="16" dur="500"/>
                                        <p:tgtEl>
                                          <p:spTgt spid="10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7"/>
                                        </p:tgtEl>
                                        <p:attrNameLst>
                                          <p:attrName>style.visibility</p:attrName>
                                        </p:attrNameLst>
                                      </p:cBhvr>
                                      <p:to>
                                        <p:strVal val="visible"/>
                                      </p:to>
                                    </p:set>
                                    <p:anim calcmode="discrete" valueType="clr">
                                      <p:cBhvr override="childStyle">
                                        <p:cTn id="21"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7"/>
                                        </p:tgtEl>
                                        <p:attrNameLst>
                                          <p:attrName>fillcolor</p:attrName>
                                        </p:attrNameLst>
                                      </p:cBhvr>
                                      <p:tavLst>
                                        <p:tav tm="0">
                                          <p:val>
                                            <p:clrVal>
                                              <a:schemeClr val="accent2"/>
                                            </p:clrVal>
                                          </p:val>
                                        </p:tav>
                                        <p:tav tm="50000">
                                          <p:val>
                                            <p:clrVal>
                                              <a:schemeClr val="hlink"/>
                                            </p:clrVal>
                                          </p:val>
                                        </p:tav>
                                      </p:tavLst>
                                    </p:anim>
                                    <p:set>
                                      <p:cBhvr>
                                        <p:cTn id="23" dur="80"/>
                                        <p:tgtEl>
                                          <p:spTgt spid="1024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grpId="1" nodeType="clickEffect">
                                  <p:stCondLst>
                                    <p:cond delay="0"/>
                                  </p:stCondLst>
                                  <p:childTnLst>
                                    <p:animEffect transition="out" filter="diamond(in)">
                                      <p:cBhvr>
                                        <p:cTn id="27" dur="1000"/>
                                        <p:tgtEl>
                                          <p:spTgt spid="10246"/>
                                        </p:tgtEl>
                                      </p:cBhvr>
                                    </p:animEffect>
                                    <p:set>
                                      <p:cBhvr>
                                        <p:cTn id="28" dur="1" fill="hold">
                                          <p:stCondLst>
                                            <p:cond delay="999"/>
                                          </p:stCondLst>
                                        </p:cTn>
                                        <p:tgtEl>
                                          <p:spTgt spid="10246"/>
                                        </p:tgtEl>
                                        <p:attrNameLst>
                                          <p:attrName>style.visibility</p:attrName>
                                        </p:attrNameLst>
                                      </p:cBhvr>
                                      <p:to>
                                        <p:strVal val="hidden"/>
                                      </p:to>
                                    </p:set>
                                  </p:childTnLst>
                                </p:cTn>
                              </p:par>
                              <p:par>
                                <p:cTn id="29" presetID="8" presetClass="exit" presetSubtype="16" fill="hold" grpId="1" nodeType="withEffect">
                                  <p:stCondLst>
                                    <p:cond delay="0"/>
                                  </p:stCondLst>
                                  <p:iterate type="lt">
                                    <p:tmPct val="0"/>
                                  </p:iterate>
                                  <p:childTnLst>
                                    <p:animEffect transition="out" filter="diamond(in)">
                                      <p:cBhvr>
                                        <p:cTn id="30" dur="1000"/>
                                        <p:tgtEl>
                                          <p:spTgt spid="10247"/>
                                        </p:tgtEl>
                                      </p:cBhvr>
                                    </p:animEffect>
                                    <p:set>
                                      <p:cBhvr>
                                        <p:cTn id="31" dur="1" fill="hold">
                                          <p:stCondLst>
                                            <p:cond delay="999"/>
                                          </p:stCondLst>
                                        </p:cTn>
                                        <p:tgtEl>
                                          <p:spTgt spid="10247"/>
                                        </p:tgtEl>
                                        <p:attrNameLst>
                                          <p:attrName>style.visibility</p:attrName>
                                        </p:attrNameLst>
                                      </p:cBhvr>
                                      <p:to>
                                        <p:strVal val="hidden"/>
                                      </p:to>
                                    </p:set>
                                  </p:childTnLst>
                                </p:cTn>
                              </p:par>
                              <p:par>
                                <p:cTn id="32" presetID="8" presetClass="exit" presetSubtype="16" fill="hold" grpId="1" nodeType="withEffect">
                                  <p:stCondLst>
                                    <p:cond delay="0"/>
                                  </p:stCondLst>
                                  <p:iterate type="lt">
                                    <p:tmPct val="0"/>
                                  </p:iterate>
                                  <p:childTnLst>
                                    <p:animEffect transition="out" filter="diamond(in)">
                                      <p:cBhvr>
                                        <p:cTn id="33" dur="500"/>
                                        <p:tgtEl>
                                          <p:spTgt spid="10245"/>
                                        </p:tgtEl>
                                      </p:cBhvr>
                                    </p:animEffect>
                                    <p:set>
                                      <p:cBhvr>
                                        <p:cTn id="34" dur="1" fill="hold">
                                          <p:stCondLst>
                                            <p:cond delay="499"/>
                                          </p:stCondLst>
                                        </p:cTn>
                                        <p:tgtEl>
                                          <p:spTgt spid="1024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builtIn="1"/>
                                        </p:tgtEl>
                                      </p:cMediaNode>
                                    </p:audio>
                                  </p:subTnLst>
                                </p:cTn>
                              </p:par>
                              <p:par>
                                <p:cTn id="35" presetID="3" presetClass="exit" presetSubtype="10" fill="hold" grpId="0" nodeType="withEffect">
                                  <p:stCondLst>
                                    <p:cond delay="0"/>
                                  </p:stCondLst>
                                  <p:childTnLst>
                                    <p:animEffect transition="out" filter="blinds(horizontal)">
                                      <p:cBhvr>
                                        <p:cTn id="36" dur="500"/>
                                        <p:tgtEl>
                                          <p:spTgt spid="10244"/>
                                        </p:tgtEl>
                                      </p:cBhvr>
                                    </p:animEffect>
                                    <p:set>
                                      <p:cBhvr>
                                        <p:cTn id="37" dur="1" fill="hold">
                                          <p:stCondLst>
                                            <p:cond delay="499"/>
                                          </p:stCondLst>
                                        </p:cTn>
                                        <p:tgtEl>
                                          <p:spTgt spid="10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5" grpId="1"/>
      <p:bldP spid="10246" grpId="0"/>
      <p:bldP spid="10246" grpId="1"/>
      <p:bldP spid="10247" grpId="0"/>
      <p:bldP spid="10247"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1267"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1268"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1269" name="Text Box 6"/>
          <p:cNvSpPr txBox="1">
            <a:spLocks noChangeArrowheads="1"/>
          </p:cNvSpPr>
          <p:nvPr/>
        </p:nvSpPr>
        <p:spPr bwMode="auto">
          <a:xfrm>
            <a:off x="990600" y="1371600"/>
            <a:ext cx="22860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9463"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nam và nữ. Có năm bên nam thắng, có năm bên nữ thắng. Nhưng dù bên nào thắng thì cuộc thi cũng rất là vui. Vui ở sự ganh đua, vui ở những tiếng hò reo khuyến khích của người xem hội.</a:t>
            </a:r>
          </a:p>
        </p:txBody>
      </p:sp>
      <p:pic>
        <p:nvPicPr>
          <p:cNvPr id="11271" name="Picture 8" descr="BD10358_"/>
          <p:cNvPicPr>
            <a:picLocks noChangeAspect="1" noChangeArrowheads="1"/>
          </p:cNvPicPr>
          <p:nvPr/>
        </p:nvPicPr>
        <p:blipFill>
          <a:blip r:embed="rId2"/>
          <a:srcRect/>
          <a:stretch>
            <a:fillRect/>
          </a:stretch>
        </p:blipFill>
        <p:spPr bwMode="auto">
          <a:xfrm>
            <a:off x="0" y="-114300"/>
            <a:ext cx="9144000" cy="276225"/>
          </a:xfrm>
          <a:prstGeom prst="rect">
            <a:avLst/>
          </a:prstGeom>
          <a:noFill/>
          <a:ln w="9525">
            <a:noFill/>
            <a:miter lim="800000"/>
            <a:headEnd/>
            <a:tailEnd/>
          </a:ln>
        </p:spPr>
      </p:pic>
      <p:pic>
        <p:nvPicPr>
          <p:cNvPr id="11272" name="Picture 9" descr="BD10358_"/>
          <p:cNvPicPr>
            <a:picLocks noChangeAspect="1" noChangeArrowheads="1"/>
          </p:cNvPicPr>
          <p:nvPr/>
        </p:nvPicPr>
        <p:blipFill>
          <a:blip r:embed="rId2"/>
          <a:srcRect/>
          <a:stretch>
            <a:fillRect/>
          </a:stretch>
        </p:blipFill>
        <p:spPr bwMode="auto">
          <a:xfrm>
            <a:off x="0" y="6642100"/>
            <a:ext cx="9144000" cy="352425"/>
          </a:xfrm>
          <a:prstGeom prst="rect">
            <a:avLst/>
          </a:prstGeom>
          <a:noFill/>
          <a:ln w="9525">
            <a:noFill/>
            <a:miter lim="800000"/>
            <a:headEnd/>
            <a:tailEnd/>
          </a:ln>
        </p:spPr>
      </p:pic>
      <p:pic>
        <p:nvPicPr>
          <p:cNvPr id="11273" name="Picture 10" descr="BD10358_"/>
          <p:cNvPicPr>
            <a:picLocks noChangeAspect="1" noChangeArrowheads="1"/>
          </p:cNvPicPr>
          <p:nvPr/>
        </p:nvPicPr>
        <p:blipFill>
          <a:blip r:embed="rId3"/>
          <a:srcRect/>
          <a:stretch>
            <a:fillRect/>
          </a:stretch>
        </p:blipFill>
        <p:spPr bwMode="auto">
          <a:xfrm>
            <a:off x="-152400" y="0"/>
            <a:ext cx="352425" cy="6858000"/>
          </a:xfrm>
          <a:prstGeom prst="rect">
            <a:avLst/>
          </a:prstGeom>
          <a:noFill/>
          <a:ln w="9525">
            <a:noFill/>
            <a:miter lim="800000"/>
            <a:headEnd/>
            <a:tailEnd/>
          </a:ln>
        </p:spPr>
      </p:pic>
      <p:pic>
        <p:nvPicPr>
          <p:cNvPr id="11274" name="Picture 11" descr="BD10358_"/>
          <p:cNvPicPr>
            <a:picLocks noChangeAspect="1" noChangeArrowheads="1"/>
          </p:cNvPicPr>
          <p:nvPr/>
        </p:nvPicPr>
        <p:blipFill>
          <a:blip r:embed="rId3"/>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2291"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2292"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2293" name="Text Box 6"/>
          <p:cNvSpPr txBox="1">
            <a:spLocks noChangeArrowheads="1"/>
          </p:cNvSpPr>
          <p:nvPr/>
        </p:nvSpPr>
        <p:spPr bwMode="auto">
          <a:xfrm>
            <a:off x="914400" y="1524000"/>
            <a:ext cx="27432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2294"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nam và nữ. Có năm bên nam thắng, có năm bên nữ thắng. Nhưng dù bên nào thắng thì cuộc thi cũng rất là vui. Vui ở sự ganh đua, vui ở những tiếng hò reo khuyến khích của người xem hội.</a:t>
            </a:r>
          </a:p>
        </p:txBody>
      </p:sp>
      <p:pic>
        <p:nvPicPr>
          <p:cNvPr id="12295" name="Picture 11" descr="BD10358_"/>
          <p:cNvPicPr>
            <a:picLocks noChangeAspect="1" noChangeArrowheads="1"/>
          </p:cNvPicPr>
          <p:nvPr/>
        </p:nvPicPr>
        <p:blipFill>
          <a:blip r:embed="rId2"/>
          <a:srcRect/>
          <a:stretch>
            <a:fillRect/>
          </a:stretch>
        </p:blipFill>
        <p:spPr bwMode="auto">
          <a:xfrm>
            <a:off x="0" y="-114300"/>
            <a:ext cx="9144000" cy="276225"/>
          </a:xfrm>
          <a:prstGeom prst="rect">
            <a:avLst/>
          </a:prstGeom>
          <a:noFill/>
          <a:ln w="9525">
            <a:noFill/>
            <a:miter lim="800000"/>
            <a:headEnd/>
            <a:tailEnd/>
          </a:ln>
        </p:spPr>
      </p:pic>
      <p:pic>
        <p:nvPicPr>
          <p:cNvPr id="12296" name="Picture 12" descr="BD10358_"/>
          <p:cNvPicPr>
            <a:picLocks noChangeAspect="1" noChangeArrowheads="1"/>
          </p:cNvPicPr>
          <p:nvPr/>
        </p:nvPicPr>
        <p:blipFill>
          <a:blip r:embed="rId2"/>
          <a:srcRect/>
          <a:stretch>
            <a:fillRect/>
          </a:stretch>
        </p:blipFill>
        <p:spPr bwMode="auto">
          <a:xfrm>
            <a:off x="0" y="6642100"/>
            <a:ext cx="9144000" cy="352425"/>
          </a:xfrm>
          <a:prstGeom prst="rect">
            <a:avLst/>
          </a:prstGeom>
          <a:noFill/>
          <a:ln w="9525">
            <a:noFill/>
            <a:miter lim="800000"/>
            <a:headEnd/>
            <a:tailEnd/>
          </a:ln>
        </p:spPr>
      </p:pic>
      <p:pic>
        <p:nvPicPr>
          <p:cNvPr id="12297" name="Picture 13" descr="BD10358_"/>
          <p:cNvPicPr>
            <a:picLocks noChangeAspect="1" noChangeArrowheads="1"/>
          </p:cNvPicPr>
          <p:nvPr/>
        </p:nvPicPr>
        <p:blipFill>
          <a:blip r:embed="rId3"/>
          <a:srcRect/>
          <a:stretch>
            <a:fillRect/>
          </a:stretch>
        </p:blipFill>
        <p:spPr bwMode="auto">
          <a:xfrm>
            <a:off x="-152400" y="0"/>
            <a:ext cx="352425" cy="6858000"/>
          </a:xfrm>
          <a:prstGeom prst="rect">
            <a:avLst/>
          </a:prstGeom>
          <a:noFill/>
          <a:ln w="9525">
            <a:noFill/>
            <a:miter lim="800000"/>
            <a:headEnd/>
            <a:tailEnd/>
          </a:ln>
        </p:spPr>
      </p:pic>
      <p:pic>
        <p:nvPicPr>
          <p:cNvPr id="12298" name="Picture 14" descr="BD10358_"/>
          <p:cNvPicPr>
            <a:picLocks noChangeAspect="1" noChangeArrowheads="1"/>
          </p:cNvPicPr>
          <p:nvPr/>
        </p:nvPicPr>
        <p:blipFill>
          <a:blip r:embed="rId3"/>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3315"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r>
              <a:rPr lang="en-US" sz="2000">
                <a:latin typeface="Arial" charset="0"/>
              </a:rPr>
              <a:t>:</a:t>
            </a:r>
          </a:p>
        </p:txBody>
      </p:sp>
      <p:sp>
        <p:nvSpPr>
          <p:cNvPr id="13316"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3317" name="Text Box 6"/>
          <p:cNvSpPr txBox="1">
            <a:spLocks noChangeArrowheads="1"/>
          </p:cNvSpPr>
          <p:nvPr/>
        </p:nvSpPr>
        <p:spPr bwMode="auto">
          <a:xfrm>
            <a:off x="990600" y="1371600"/>
            <a:ext cx="23622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3318"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a:t>
            </a:r>
            <a:r>
              <a:rPr lang="en-US">
                <a:solidFill>
                  <a:srgbClr val="FF3300"/>
                </a:solidFill>
                <a:latin typeface="Arial" charset="0"/>
              </a:rPr>
              <a:t>nam</a:t>
            </a:r>
            <a:r>
              <a:rPr lang="en-US">
                <a:latin typeface="Arial" charset="0"/>
              </a:rPr>
              <a:t> và </a:t>
            </a:r>
            <a:r>
              <a:rPr lang="en-US">
                <a:solidFill>
                  <a:srgbClr val="FF3300"/>
                </a:solidFill>
                <a:latin typeface="Arial" charset="0"/>
              </a:rPr>
              <a:t>nữ</a:t>
            </a:r>
            <a:r>
              <a:rPr lang="en-US">
                <a:latin typeface="Arial" charset="0"/>
              </a:rPr>
              <a:t>. Có năm bên nam thắng, có năm bên nữ thắng. Nhưng dù bên nào thắng thì cuộc thi cũng rất là vui. Vui ở sự ganh đua, vui ở những tiếng hò reo khuyến khích của người xem hội.</a:t>
            </a:r>
          </a:p>
        </p:txBody>
      </p:sp>
      <p:pic>
        <p:nvPicPr>
          <p:cNvPr id="13319" name="Picture 11" descr="BD10358_"/>
          <p:cNvPicPr>
            <a:picLocks noChangeAspect="1" noChangeArrowheads="1"/>
          </p:cNvPicPr>
          <p:nvPr/>
        </p:nvPicPr>
        <p:blipFill>
          <a:blip r:embed="rId2"/>
          <a:srcRect/>
          <a:stretch>
            <a:fillRect/>
          </a:stretch>
        </p:blipFill>
        <p:spPr bwMode="auto">
          <a:xfrm>
            <a:off x="0" y="-114300"/>
            <a:ext cx="9144000" cy="276225"/>
          </a:xfrm>
          <a:prstGeom prst="rect">
            <a:avLst/>
          </a:prstGeom>
          <a:noFill/>
          <a:ln w="9525">
            <a:noFill/>
            <a:miter lim="800000"/>
            <a:headEnd/>
            <a:tailEnd/>
          </a:ln>
        </p:spPr>
      </p:pic>
      <p:pic>
        <p:nvPicPr>
          <p:cNvPr id="13320" name="Picture 12" descr="BD10358_"/>
          <p:cNvPicPr>
            <a:picLocks noChangeAspect="1" noChangeArrowheads="1"/>
          </p:cNvPicPr>
          <p:nvPr/>
        </p:nvPicPr>
        <p:blipFill>
          <a:blip r:embed="rId2"/>
          <a:srcRect/>
          <a:stretch>
            <a:fillRect/>
          </a:stretch>
        </p:blipFill>
        <p:spPr bwMode="auto">
          <a:xfrm>
            <a:off x="0" y="6642100"/>
            <a:ext cx="9144000" cy="352425"/>
          </a:xfrm>
          <a:prstGeom prst="rect">
            <a:avLst/>
          </a:prstGeom>
          <a:noFill/>
          <a:ln w="9525">
            <a:noFill/>
            <a:miter lim="800000"/>
            <a:headEnd/>
            <a:tailEnd/>
          </a:ln>
        </p:spPr>
      </p:pic>
      <p:pic>
        <p:nvPicPr>
          <p:cNvPr id="13321" name="Picture 13" descr="BD10358_"/>
          <p:cNvPicPr>
            <a:picLocks noChangeAspect="1" noChangeArrowheads="1"/>
          </p:cNvPicPr>
          <p:nvPr/>
        </p:nvPicPr>
        <p:blipFill>
          <a:blip r:embed="rId3"/>
          <a:srcRect/>
          <a:stretch>
            <a:fillRect/>
          </a:stretch>
        </p:blipFill>
        <p:spPr bwMode="auto">
          <a:xfrm>
            <a:off x="-152400" y="0"/>
            <a:ext cx="352425" cy="6858000"/>
          </a:xfrm>
          <a:prstGeom prst="rect">
            <a:avLst/>
          </a:prstGeom>
          <a:noFill/>
          <a:ln w="9525">
            <a:noFill/>
            <a:miter lim="800000"/>
            <a:headEnd/>
            <a:tailEnd/>
          </a:ln>
        </p:spPr>
      </p:pic>
      <p:pic>
        <p:nvPicPr>
          <p:cNvPr id="13322" name="Picture 14" descr="BD10358_"/>
          <p:cNvPicPr>
            <a:picLocks noChangeAspect="1" noChangeArrowheads="1"/>
          </p:cNvPicPr>
          <p:nvPr/>
        </p:nvPicPr>
        <p:blipFill>
          <a:blip r:embed="rId3"/>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4339"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4340"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4341" name="Text Box 6"/>
          <p:cNvSpPr txBox="1">
            <a:spLocks noChangeArrowheads="1"/>
          </p:cNvSpPr>
          <p:nvPr/>
        </p:nvSpPr>
        <p:spPr bwMode="auto">
          <a:xfrm>
            <a:off x="990600" y="1524000"/>
            <a:ext cx="25908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4342"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a:t>
            </a:r>
            <a:r>
              <a:rPr lang="en-US">
                <a:solidFill>
                  <a:srgbClr val="FF3300"/>
                </a:solidFill>
                <a:latin typeface="Arial" charset="0"/>
              </a:rPr>
              <a:t>nam</a:t>
            </a:r>
            <a:r>
              <a:rPr lang="en-US">
                <a:latin typeface="Arial" charset="0"/>
              </a:rPr>
              <a:t> và </a:t>
            </a:r>
            <a:r>
              <a:rPr lang="en-US">
                <a:solidFill>
                  <a:srgbClr val="FF3300"/>
                </a:solidFill>
                <a:latin typeface="Arial" charset="0"/>
              </a:rPr>
              <a:t>nữ</a:t>
            </a:r>
            <a:r>
              <a:rPr lang="en-US">
                <a:latin typeface="Arial" charset="0"/>
              </a:rPr>
              <a:t>. Có năm bên </a:t>
            </a:r>
            <a:r>
              <a:rPr lang="en-US">
                <a:solidFill>
                  <a:srgbClr val="FF3300"/>
                </a:solidFill>
                <a:latin typeface="Arial" charset="0"/>
              </a:rPr>
              <a:t>nam</a:t>
            </a:r>
            <a:r>
              <a:rPr lang="en-US">
                <a:latin typeface="Arial" charset="0"/>
              </a:rPr>
              <a:t> thắng, có năm bên </a:t>
            </a:r>
            <a:r>
              <a:rPr lang="en-US">
                <a:solidFill>
                  <a:srgbClr val="FF3300"/>
                </a:solidFill>
                <a:latin typeface="Arial" charset="0"/>
              </a:rPr>
              <a:t>nữ</a:t>
            </a:r>
            <a:r>
              <a:rPr lang="en-US">
                <a:latin typeface="Arial" charset="0"/>
              </a:rPr>
              <a:t> thắng. Nhưng dù bên nào thắng thì cuộc thi cũng rất là vui. Vui ở sự ganh đua, vui ở những tiếng hò reo khuyến khích của người xem hội.</a:t>
            </a:r>
          </a:p>
        </p:txBody>
      </p:sp>
      <p:pic>
        <p:nvPicPr>
          <p:cNvPr id="14343" name="Picture 11" descr="BD10358_"/>
          <p:cNvPicPr>
            <a:picLocks noChangeAspect="1" noChangeArrowheads="1"/>
          </p:cNvPicPr>
          <p:nvPr/>
        </p:nvPicPr>
        <p:blipFill>
          <a:blip r:embed="rId2"/>
          <a:srcRect/>
          <a:stretch>
            <a:fillRect/>
          </a:stretch>
        </p:blipFill>
        <p:spPr bwMode="auto">
          <a:xfrm>
            <a:off x="0" y="-114300"/>
            <a:ext cx="9144000" cy="276225"/>
          </a:xfrm>
          <a:prstGeom prst="rect">
            <a:avLst/>
          </a:prstGeom>
          <a:noFill/>
          <a:ln w="9525">
            <a:noFill/>
            <a:miter lim="800000"/>
            <a:headEnd/>
            <a:tailEnd/>
          </a:ln>
        </p:spPr>
      </p:pic>
      <p:pic>
        <p:nvPicPr>
          <p:cNvPr id="14344" name="Picture 12" descr="BD10358_"/>
          <p:cNvPicPr>
            <a:picLocks noChangeAspect="1" noChangeArrowheads="1"/>
          </p:cNvPicPr>
          <p:nvPr/>
        </p:nvPicPr>
        <p:blipFill>
          <a:blip r:embed="rId2"/>
          <a:srcRect/>
          <a:stretch>
            <a:fillRect/>
          </a:stretch>
        </p:blipFill>
        <p:spPr bwMode="auto">
          <a:xfrm>
            <a:off x="0" y="6642100"/>
            <a:ext cx="9144000" cy="352425"/>
          </a:xfrm>
          <a:prstGeom prst="rect">
            <a:avLst/>
          </a:prstGeom>
          <a:noFill/>
          <a:ln w="9525">
            <a:noFill/>
            <a:miter lim="800000"/>
            <a:headEnd/>
            <a:tailEnd/>
          </a:ln>
        </p:spPr>
      </p:pic>
      <p:pic>
        <p:nvPicPr>
          <p:cNvPr id="14345" name="Picture 13" descr="BD10358_"/>
          <p:cNvPicPr>
            <a:picLocks noChangeAspect="1" noChangeArrowheads="1"/>
          </p:cNvPicPr>
          <p:nvPr/>
        </p:nvPicPr>
        <p:blipFill>
          <a:blip r:embed="rId3"/>
          <a:srcRect/>
          <a:stretch>
            <a:fillRect/>
          </a:stretch>
        </p:blipFill>
        <p:spPr bwMode="auto">
          <a:xfrm>
            <a:off x="-152400" y="0"/>
            <a:ext cx="352425" cy="6858000"/>
          </a:xfrm>
          <a:prstGeom prst="rect">
            <a:avLst/>
          </a:prstGeom>
          <a:noFill/>
          <a:ln w="9525">
            <a:noFill/>
            <a:miter lim="800000"/>
            <a:headEnd/>
            <a:tailEnd/>
          </a:ln>
        </p:spPr>
      </p:pic>
      <p:pic>
        <p:nvPicPr>
          <p:cNvPr id="14346" name="Picture 14" descr="BD10358_"/>
          <p:cNvPicPr>
            <a:picLocks noChangeAspect="1" noChangeArrowheads="1"/>
          </p:cNvPicPr>
          <p:nvPr/>
        </p:nvPicPr>
        <p:blipFill>
          <a:blip r:embed="rId3"/>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5363"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5364"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5365" name="Text Box 6"/>
          <p:cNvSpPr txBox="1">
            <a:spLocks noChangeArrowheads="1"/>
          </p:cNvSpPr>
          <p:nvPr/>
        </p:nvSpPr>
        <p:spPr bwMode="auto">
          <a:xfrm>
            <a:off x="990600" y="1447800"/>
            <a:ext cx="26670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5366"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a:t>
            </a:r>
            <a:r>
              <a:rPr lang="en-US">
                <a:solidFill>
                  <a:srgbClr val="FF3300"/>
                </a:solidFill>
                <a:latin typeface="Arial" charset="0"/>
              </a:rPr>
              <a:t>nam</a:t>
            </a:r>
            <a:r>
              <a:rPr lang="en-US">
                <a:latin typeface="Arial" charset="0"/>
              </a:rPr>
              <a:t> và </a:t>
            </a:r>
            <a:r>
              <a:rPr lang="en-US">
                <a:solidFill>
                  <a:srgbClr val="FF3300"/>
                </a:solidFill>
                <a:latin typeface="Arial" charset="0"/>
              </a:rPr>
              <a:t>nữ</a:t>
            </a:r>
            <a:r>
              <a:rPr lang="en-US">
                <a:latin typeface="Arial" charset="0"/>
              </a:rPr>
              <a:t>. Có năm bên </a:t>
            </a:r>
            <a:r>
              <a:rPr lang="en-US">
                <a:solidFill>
                  <a:srgbClr val="FF3300"/>
                </a:solidFill>
                <a:latin typeface="Arial" charset="0"/>
              </a:rPr>
              <a:t>nam</a:t>
            </a:r>
            <a:r>
              <a:rPr lang="en-US">
                <a:latin typeface="Arial" charset="0"/>
              </a:rPr>
              <a:t> thắng, có năm bên </a:t>
            </a:r>
            <a:r>
              <a:rPr lang="en-US">
                <a:solidFill>
                  <a:srgbClr val="FF3300"/>
                </a:solidFill>
                <a:latin typeface="Arial" charset="0"/>
              </a:rPr>
              <a:t>nữ</a:t>
            </a:r>
            <a:r>
              <a:rPr lang="en-US">
                <a:latin typeface="Arial" charset="0"/>
              </a:rPr>
              <a:t> thắng. Nhưng dù bên nào thắng thì cuộc thi cũng </a:t>
            </a:r>
            <a:r>
              <a:rPr lang="en-US">
                <a:solidFill>
                  <a:srgbClr val="FF3300"/>
                </a:solidFill>
                <a:latin typeface="Arial" charset="0"/>
              </a:rPr>
              <a:t>rất là vui</a:t>
            </a:r>
            <a:r>
              <a:rPr lang="en-US">
                <a:latin typeface="Arial" charset="0"/>
              </a:rPr>
              <a:t>. Vui ở sự ganh đua, vui ở những tiếng hò reo khuyến khích của người xem hội.</a:t>
            </a:r>
          </a:p>
        </p:txBody>
      </p:sp>
      <p:pic>
        <p:nvPicPr>
          <p:cNvPr id="15367" name="Picture 11" descr="BD10358_"/>
          <p:cNvPicPr>
            <a:picLocks noChangeAspect="1" noChangeArrowheads="1"/>
          </p:cNvPicPr>
          <p:nvPr/>
        </p:nvPicPr>
        <p:blipFill>
          <a:blip r:embed="rId2"/>
          <a:srcRect/>
          <a:stretch>
            <a:fillRect/>
          </a:stretch>
        </p:blipFill>
        <p:spPr bwMode="auto">
          <a:xfrm>
            <a:off x="0" y="-114300"/>
            <a:ext cx="9144000" cy="276225"/>
          </a:xfrm>
          <a:prstGeom prst="rect">
            <a:avLst/>
          </a:prstGeom>
          <a:noFill/>
          <a:ln w="9525">
            <a:noFill/>
            <a:miter lim="800000"/>
            <a:headEnd/>
            <a:tailEnd/>
          </a:ln>
        </p:spPr>
      </p:pic>
      <p:pic>
        <p:nvPicPr>
          <p:cNvPr id="15368" name="Picture 12" descr="BD10358_"/>
          <p:cNvPicPr>
            <a:picLocks noChangeAspect="1" noChangeArrowheads="1"/>
          </p:cNvPicPr>
          <p:nvPr/>
        </p:nvPicPr>
        <p:blipFill>
          <a:blip r:embed="rId2"/>
          <a:srcRect/>
          <a:stretch>
            <a:fillRect/>
          </a:stretch>
        </p:blipFill>
        <p:spPr bwMode="auto">
          <a:xfrm>
            <a:off x="0" y="6642100"/>
            <a:ext cx="9144000" cy="352425"/>
          </a:xfrm>
          <a:prstGeom prst="rect">
            <a:avLst/>
          </a:prstGeom>
          <a:noFill/>
          <a:ln w="9525">
            <a:noFill/>
            <a:miter lim="800000"/>
            <a:headEnd/>
            <a:tailEnd/>
          </a:ln>
        </p:spPr>
      </p:pic>
      <p:pic>
        <p:nvPicPr>
          <p:cNvPr id="15369" name="Picture 13" descr="BD10358_"/>
          <p:cNvPicPr>
            <a:picLocks noChangeAspect="1" noChangeArrowheads="1"/>
          </p:cNvPicPr>
          <p:nvPr/>
        </p:nvPicPr>
        <p:blipFill>
          <a:blip r:embed="rId3"/>
          <a:srcRect/>
          <a:stretch>
            <a:fillRect/>
          </a:stretch>
        </p:blipFill>
        <p:spPr bwMode="auto">
          <a:xfrm>
            <a:off x="-152400" y="0"/>
            <a:ext cx="352425" cy="6858000"/>
          </a:xfrm>
          <a:prstGeom prst="rect">
            <a:avLst/>
          </a:prstGeom>
          <a:noFill/>
          <a:ln w="9525">
            <a:noFill/>
            <a:miter lim="800000"/>
            <a:headEnd/>
            <a:tailEnd/>
          </a:ln>
        </p:spPr>
      </p:pic>
      <p:pic>
        <p:nvPicPr>
          <p:cNvPr id="15370" name="Picture 14" descr="BD10358_"/>
          <p:cNvPicPr>
            <a:picLocks noChangeAspect="1" noChangeArrowheads="1"/>
          </p:cNvPicPr>
          <p:nvPr/>
        </p:nvPicPr>
        <p:blipFill>
          <a:blip r:embed="rId3"/>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6387"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6388"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6389" name="Text Box 6"/>
          <p:cNvSpPr txBox="1">
            <a:spLocks noChangeArrowheads="1"/>
          </p:cNvSpPr>
          <p:nvPr/>
        </p:nvSpPr>
        <p:spPr bwMode="auto">
          <a:xfrm>
            <a:off x="914400" y="1524000"/>
            <a:ext cx="28194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6390"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a:t>
            </a:r>
            <a:r>
              <a:rPr lang="en-US">
                <a:solidFill>
                  <a:srgbClr val="FF3300"/>
                </a:solidFill>
                <a:latin typeface="Arial" charset="0"/>
              </a:rPr>
              <a:t>nam</a:t>
            </a:r>
            <a:r>
              <a:rPr lang="en-US">
                <a:latin typeface="Arial" charset="0"/>
              </a:rPr>
              <a:t> và </a:t>
            </a:r>
            <a:r>
              <a:rPr lang="en-US">
                <a:solidFill>
                  <a:srgbClr val="FF3300"/>
                </a:solidFill>
                <a:latin typeface="Arial" charset="0"/>
              </a:rPr>
              <a:t>nữ</a:t>
            </a:r>
            <a:r>
              <a:rPr lang="en-US">
                <a:latin typeface="Arial" charset="0"/>
              </a:rPr>
              <a:t>. Có năm bên </a:t>
            </a:r>
            <a:r>
              <a:rPr lang="en-US">
                <a:solidFill>
                  <a:srgbClr val="FF3300"/>
                </a:solidFill>
                <a:latin typeface="Arial" charset="0"/>
              </a:rPr>
              <a:t>nam</a:t>
            </a:r>
            <a:r>
              <a:rPr lang="en-US">
                <a:latin typeface="Arial" charset="0"/>
              </a:rPr>
              <a:t> thắng, có năm bên </a:t>
            </a:r>
            <a:r>
              <a:rPr lang="en-US">
                <a:solidFill>
                  <a:srgbClr val="FF3300"/>
                </a:solidFill>
                <a:latin typeface="Arial" charset="0"/>
              </a:rPr>
              <a:t>nữ</a:t>
            </a:r>
            <a:r>
              <a:rPr lang="en-US">
                <a:latin typeface="Arial" charset="0"/>
              </a:rPr>
              <a:t> thắng. Nhưng dù bên nào thắng thì cuộc thi cũng </a:t>
            </a:r>
            <a:r>
              <a:rPr lang="en-US">
                <a:solidFill>
                  <a:srgbClr val="FF3300"/>
                </a:solidFill>
                <a:latin typeface="Arial" charset="0"/>
              </a:rPr>
              <a:t>rất là vui</a:t>
            </a:r>
            <a:r>
              <a:rPr lang="en-US">
                <a:latin typeface="Arial" charset="0"/>
              </a:rPr>
              <a:t>. Vui ở sự </a:t>
            </a:r>
            <a:r>
              <a:rPr lang="en-US">
                <a:solidFill>
                  <a:srgbClr val="FF3300"/>
                </a:solidFill>
                <a:latin typeface="Arial" charset="0"/>
              </a:rPr>
              <a:t>ganh đua</a:t>
            </a:r>
            <a:r>
              <a:rPr lang="en-US">
                <a:latin typeface="Arial" charset="0"/>
              </a:rPr>
              <a:t>, vui ở những tiếng </a:t>
            </a:r>
            <a:r>
              <a:rPr lang="en-US">
                <a:solidFill>
                  <a:srgbClr val="FF3300"/>
                </a:solidFill>
                <a:latin typeface="Arial" charset="0"/>
              </a:rPr>
              <a:t>hò reo khuyến khích</a:t>
            </a:r>
            <a:r>
              <a:rPr lang="en-US">
                <a:latin typeface="Arial" charset="0"/>
              </a:rPr>
              <a:t> của người xem hội.</a:t>
            </a:r>
          </a:p>
        </p:txBody>
      </p:sp>
      <p:pic>
        <p:nvPicPr>
          <p:cNvPr id="16391" name="Picture 11" descr="BD10358_"/>
          <p:cNvPicPr>
            <a:picLocks noChangeAspect="1" noChangeArrowheads="1"/>
          </p:cNvPicPr>
          <p:nvPr/>
        </p:nvPicPr>
        <p:blipFill>
          <a:blip r:embed="rId2"/>
          <a:srcRect/>
          <a:stretch>
            <a:fillRect/>
          </a:stretch>
        </p:blipFill>
        <p:spPr bwMode="auto">
          <a:xfrm>
            <a:off x="0" y="-114300"/>
            <a:ext cx="9144000" cy="276225"/>
          </a:xfrm>
          <a:prstGeom prst="rect">
            <a:avLst/>
          </a:prstGeom>
          <a:noFill/>
          <a:ln w="9525">
            <a:noFill/>
            <a:miter lim="800000"/>
            <a:headEnd/>
            <a:tailEnd/>
          </a:ln>
        </p:spPr>
      </p:pic>
      <p:pic>
        <p:nvPicPr>
          <p:cNvPr id="16392" name="Picture 12" descr="BD10358_"/>
          <p:cNvPicPr>
            <a:picLocks noChangeAspect="1" noChangeArrowheads="1"/>
          </p:cNvPicPr>
          <p:nvPr/>
        </p:nvPicPr>
        <p:blipFill>
          <a:blip r:embed="rId2"/>
          <a:srcRect/>
          <a:stretch>
            <a:fillRect/>
          </a:stretch>
        </p:blipFill>
        <p:spPr bwMode="auto">
          <a:xfrm>
            <a:off x="0" y="6642100"/>
            <a:ext cx="9144000" cy="352425"/>
          </a:xfrm>
          <a:prstGeom prst="rect">
            <a:avLst/>
          </a:prstGeom>
          <a:noFill/>
          <a:ln w="9525">
            <a:noFill/>
            <a:miter lim="800000"/>
            <a:headEnd/>
            <a:tailEnd/>
          </a:ln>
        </p:spPr>
      </p:pic>
      <p:pic>
        <p:nvPicPr>
          <p:cNvPr id="16393" name="Picture 13" descr="BD10358_"/>
          <p:cNvPicPr>
            <a:picLocks noChangeAspect="1" noChangeArrowheads="1"/>
          </p:cNvPicPr>
          <p:nvPr/>
        </p:nvPicPr>
        <p:blipFill>
          <a:blip r:embed="rId3"/>
          <a:srcRect/>
          <a:stretch>
            <a:fillRect/>
          </a:stretch>
        </p:blipFill>
        <p:spPr bwMode="auto">
          <a:xfrm>
            <a:off x="-152400" y="0"/>
            <a:ext cx="352425" cy="6858000"/>
          </a:xfrm>
          <a:prstGeom prst="rect">
            <a:avLst/>
          </a:prstGeom>
          <a:noFill/>
          <a:ln w="9525">
            <a:noFill/>
            <a:miter lim="800000"/>
            <a:headEnd/>
            <a:tailEnd/>
          </a:ln>
        </p:spPr>
      </p:pic>
      <p:pic>
        <p:nvPicPr>
          <p:cNvPr id="16394" name="Picture 14" descr="BD10358_"/>
          <p:cNvPicPr>
            <a:picLocks noChangeAspect="1" noChangeArrowheads="1"/>
          </p:cNvPicPr>
          <p:nvPr/>
        </p:nvPicPr>
        <p:blipFill>
          <a:blip r:embed="rId3"/>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7411"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7412"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7413" name="Text Box 6"/>
          <p:cNvSpPr txBox="1">
            <a:spLocks noChangeArrowheads="1"/>
          </p:cNvSpPr>
          <p:nvPr/>
        </p:nvSpPr>
        <p:spPr bwMode="auto">
          <a:xfrm>
            <a:off x="990600" y="1600200"/>
            <a:ext cx="28956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Đọc diễn cảm</a:t>
            </a:r>
          </a:p>
        </p:txBody>
      </p:sp>
      <p:sp>
        <p:nvSpPr>
          <p:cNvPr id="17414" name="Text Box 7"/>
          <p:cNvSpPr txBox="1">
            <a:spLocks noChangeArrowheads="1"/>
          </p:cNvSpPr>
          <p:nvPr/>
        </p:nvSpPr>
        <p:spPr bwMode="auto">
          <a:xfrm>
            <a:off x="533400" y="1984375"/>
            <a:ext cx="7543800" cy="2308225"/>
          </a:xfrm>
          <a:prstGeom prst="rect">
            <a:avLst/>
          </a:prstGeom>
          <a:noFill/>
          <a:ln w="9525">
            <a:noFill/>
            <a:miter lim="800000"/>
            <a:headEnd/>
            <a:tailEnd/>
          </a:ln>
        </p:spPr>
        <p:txBody>
          <a:bodyPr>
            <a:spAutoFit/>
          </a:bodyPr>
          <a:lstStyle/>
          <a:p>
            <a:pPr indent="457200" algn="just">
              <a:spcBef>
                <a:spcPct val="50000"/>
              </a:spcBef>
            </a:pPr>
            <a:r>
              <a:rPr lang="en-US">
                <a:latin typeface="Arial" charset="0"/>
              </a:rPr>
              <a:t>Hội làng Hữu Trấp thuộc huyện Quế Võ, tỉnh Bắc Ninh thường tổ chức thi kéo co giữa nam và nữ. Có năm bên nam thắng, có năm bên nữ thắng. Nhưng dù bên nào thắng thì cuộc thi cũng rất là vui. Vui ở sự ganh đua, vui ở những tiếng hò reo khuyến khích của người xem hội.</a:t>
            </a:r>
          </a:p>
        </p:txBody>
      </p:sp>
      <p:sp>
        <p:nvSpPr>
          <p:cNvPr id="17415" name="AutoShape 8">
            <a:hlinkClick r:id="rId2" action="ppaction://hlinksldjump" highlightClick="1"/>
          </p:cNvPr>
          <p:cNvSpPr>
            <a:spLocks noChangeArrowheads="1"/>
          </p:cNvSpPr>
          <p:nvPr/>
        </p:nvSpPr>
        <p:spPr bwMode="auto">
          <a:xfrm>
            <a:off x="8839200" y="0"/>
            <a:ext cx="304800" cy="457200"/>
          </a:xfrm>
          <a:prstGeom prst="actionButtonForwardNext">
            <a:avLst/>
          </a:prstGeom>
          <a:solidFill>
            <a:schemeClr val="accent1"/>
          </a:solidFill>
          <a:ln w="9525">
            <a:noFill/>
            <a:miter lim="800000"/>
            <a:headEnd/>
            <a:tailEnd/>
          </a:ln>
        </p:spPr>
        <p:txBody>
          <a:bodyPr wrap="none" anchor="ctr"/>
          <a:lstStyle/>
          <a:p>
            <a:endParaRPr lang="en-US">
              <a:latin typeface="Arial" charset="0"/>
            </a:endParaRPr>
          </a:p>
        </p:txBody>
      </p:sp>
      <p:sp>
        <p:nvSpPr>
          <p:cNvPr id="17416" name="AutoShape 9">
            <a:hlinkClick r:id="rId3" action="ppaction://hlinksldjump" highlightClick="1"/>
          </p:cNvPr>
          <p:cNvSpPr>
            <a:spLocks noChangeArrowheads="1"/>
          </p:cNvSpPr>
          <p:nvPr/>
        </p:nvSpPr>
        <p:spPr bwMode="auto">
          <a:xfrm>
            <a:off x="8763000" y="2971800"/>
            <a:ext cx="381000" cy="457200"/>
          </a:xfrm>
          <a:prstGeom prst="actionButtonForwardNext">
            <a:avLst/>
          </a:prstGeom>
          <a:solidFill>
            <a:schemeClr val="accent1"/>
          </a:solidFill>
          <a:ln w="9525">
            <a:noFill/>
            <a:miter lim="800000"/>
            <a:headEnd/>
            <a:tailEnd/>
          </a:ln>
        </p:spPr>
        <p:txBody>
          <a:bodyPr wrap="none" anchor="ctr"/>
          <a:lstStyle/>
          <a:p>
            <a:endParaRPr lang="en-US">
              <a:latin typeface="Arial" charset="0"/>
            </a:endParaRPr>
          </a:p>
        </p:txBody>
      </p:sp>
      <p:pic>
        <p:nvPicPr>
          <p:cNvPr id="17417" name="Picture 10" descr="BD10358_"/>
          <p:cNvPicPr>
            <a:picLocks noChangeAspect="1" noChangeArrowheads="1"/>
          </p:cNvPicPr>
          <p:nvPr/>
        </p:nvPicPr>
        <p:blipFill>
          <a:blip r:embed="rId4"/>
          <a:srcRect/>
          <a:stretch>
            <a:fillRect/>
          </a:stretch>
        </p:blipFill>
        <p:spPr bwMode="auto">
          <a:xfrm>
            <a:off x="0" y="-114300"/>
            <a:ext cx="9144000" cy="276225"/>
          </a:xfrm>
          <a:prstGeom prst="rect">
            <a:avLst/>
          </a:prstGeom>
          <a:noFill/>
          <a:ln w="9525">
            <a:noFill/>
            <a:miter lim="800000"/>
            <a:headEnd/>
            <a:tailEnd/>
          </a:ln>
        </p:spPr>
      </p:pic>
      <p:pic>
        <p:nvPicPr>
          <p:cNvPr id="17418" name="Picture 11" descr="BD10358_"/>
          <p:cNvPicPr>
            <a:picLocks noChangeAspect="1" noChangeArrowheads="1"/>
          </p:cNvPicPr>
          <p:nvPr/>
        </p:nvPicPr>
        <p:blipFill>
          <a:blip r:embed="rId4"/>
          <a:srcRect/>
          <a:stretch>
            <a:fillRect/>
          </a:stretch>
        </p:blipFill>
        <p:spPr bwMode="auto">
          <a:xfrm>
            <a:off x="0" y="6642100"/>
            <a:ext cx="9144000" cy="352425"/>
          </a:xfrm>
          <a:prstGeom prst="rect">
            <a:avLst/>
          </a:prstGeom>
          <a:noFill/>
          <a:ln w="9525">
            <a:noFill/>
            <a:miter lim="800000"/>
            <a:headEnd/>
            <a:tailEnd/>
          </a:ln>
        </p:spPr>
      </p:pic>
      <p:pic>
        <p:nvPicPr>
          <p:cNvPr id="17419" name="Picture 12" descr="BD10358_"/>
          <p:cNvPicPr>
            <a:picLocks noChangeAspect="1" noChangeArrowheads="1"/>
          </p:cNvPicPr>
          <p:nvPr/>
        </p:nvPicPr>
        <p:blipFill>
          <a:blip r:embed="rId5"/>
          <a:srcRect/>
          <a:stretch>
            <a:fillRect/>
          </a:stretch>
        </p:blipFill>
        <p:spPr bwMode="auto">
          <a:xfrm>
            <a:off x="-152400" y="0"/>
            <a:ext cx="352425" cy="6858000"/>
          </a:xfrm>
          <a:prstGeom prst="rect">
            <a:avLst/>
          </a:prstGeom>
          <a:noFill/>
          <a:ln w="9525">
            <a:noFill/>
            <a:miter lim="800000"/>
            <a:headEnd/>
            <a:tailEnd/>
          </a:ln>
        </p:spPr>
      </p:pic>
      <p:sp>
        <p:nvSpPr>
          <p:cNvPr id="17420" name="AutoShape 13">
            <a:hlinkClick r:id="" action="ppaction://noaction" highlightClick="1"/>
          </p:cNvPr>
          <p:cNvSpPr>
            <a:spLocks noChangeArrowheads="1"/>
          </p:cNvSpPr>
          <p:nvPr/>
        </p:nvSpPr>
        <p:spPr bwMode="auto">
          <a:xfrm>
            <a:off x="8686800" y="6362700"/>
            <a:ext cx="457200" cy="381000"/>
          </a:xfrm>
          <a:prstGeom prst="actionButtonForwardNext">
            <a:avLst/>
          </a:prstGeom>
          <a:solidFill>
            <a:schemeClr val="accent1"/>
          </a:solidFill>
          <a:ln w="9525">
            <a:noFill/>
            <a:miter lim="800000"/>
            <a:headEnd/>
            <a:tailEnd/>
          </a:ln>
        </p:spPr>
        <p:txBody>
          <a:bodyPr wrap="none" anchor="ctr"/>
          <a:lstStyle/>
          <a:p>
            <a:endParaRPr lang="en-US">
              <a:latin typeface="Arial" charset="0"/>
            </a:endParaRPr>
          </a:p>
        </p:txBody>
      </p:sp>
      <p:pic>
        <p:nvPicPr>
          <p:cNvPr id="17421" name="Picture 14" descr="BD10358_"/>
          <p:cNvPicPr>
            <a:picLocks noChangeAspect="1" noChangeArrowheads="1"/>
          </p:cNvPicPr>
          <p:nvPr/>
        </p:nvPicPr>
        <p:blipFill>
          <a:blip r:embed="rId5"/>
          <a:srcRect/>
          <a:stretch>
            <a:fillRect/>
          </a:stretch>
        </p:blipFill>
        <p:spPr bwMode="auto">
          <a:xfrm>
            <a:off x="8943975" y="0"/>
            <a:ext cx="352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8435"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8436"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8437" name="Text Box 6"/>
          <p:cNvSpPr txBox="1">
            <a:spLocks noChangeArrowheads="1"/>
          </p:cNvSpPr>
          <p:nvPr/>
        </p:nvSpPr>
        <p:spPr bwMode="auto">
          <a:xfrm>
            <a:off x="762000" y="1600200"/>
            <a:ext cx="3124200" cy="461963"/>
          </a:xfrm>
          <a:prstGeom prst="rect">
            <a:avLst/>
          </a:prstGeom>
          <a:noFill/>
          <a:ln w="9525">
            <a:noFill/>
            <a:miter lim="800000"/>
            <a:headEnd/>
            <a:tailEnd/>
          </a:ln>
        </p:spPr>
        <p:txBody>
          <a:bodyPr>
            <a:spAutoFit/>
          </a:bodyPr>
          <a:lstStyle/>
          <a:p>
            <a:pPr>
              <a:spcBef>
                <a:spcPct val="50000"/>
              </a:spcBef>
            </a:pPr>
            <a:r>
              <a:rPr lang="en-US" u="sng">
                <a:solidFill>
                  <a:srgbClr val="3333FF"/>
                </a:solidFill>
                <a:latin typeface="Arial" charset="0"/>
              </a:rPr>
              <a:t>Củng cố:</a:t>
            </a:r>
          </a:p>
        </p:txBody>
      </p:sp>
      <p:sp>
        <p:nvSpPr>
          <p:cNvPr id="29703" name="Text Box 7"/>
          <p:cNvSpPr txBox="1">
            <a:spLocks noChangeArrowheads="1"/>
          </p:cNvSpPr>
          <p:nvPr/>
        </p:nvSpPr>
        <p:spPr bwMode="auto">
          <a:xfrm>
            <a:off x="914400" y="2133600"/>
            <a:ext cx="4419600" cy="830263"/>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rPr>
              <a:t>Trò chơi kéo co thể hiện điều gì?</a:t>
            </a:r>
          </a:p>
        </p:txBody>
      </p:sp>
      <p:sp>
        <p:nvSpPr>
          <p:cNvPr id="29704" name="Text Box 8"/>
          <p:cNvSpPr txBox="1">
            <a:spLocks noChangeArrowheads="1"/>
          </p:cNvSpPr>
          <p:nvPr/>
        </p:nvSpPr>
        <p:spPr bwMode="auto">
          <a:xfrm>
            <a:off x="457200" y="3124200"/>
            <a:ext cx="8458200" cy="830263"/>
          </a:xfrm>
          <a:prstGeom prst="rect">
            <a:avLst/>
          </a:prstGeom>
          <a:noFill/>
          <a:ln w="9525">
            <a:noFill/>
            <a:miter lim="800000"/>
            <a:headEnd/>
            <a:tailEnd/>
          </a:ln>
        </p:spPr>
        <p:txBody>
          <a:bodyPr>
            <a:spAutoFit/>
          </a:bodyPr>
          <a:lstStyle/>
          <a:p>
            <a:pPr indent="342900" algn="just">
              <a:spcBef>
                <a:spcPct val="50000"/>
              </a:spcBef>
            </a:pPr>
            <a:r>
              <a:rPr lang="en-US">
                <a:latin typeface="Arial" charset="0"/>
              </a:rPr>
              <a:t>Kéo co là một trò chơi thể hiện tinh thần thượng võ của dân tộc ta cần được giữ gìn và phát huy.</a:t>
            </a:r>
          </a:p>
        </p:txBody>
      </p:sp>
      <p:sp>
        <p:nvSpPr>
          <p:cNvPr id="29705" name="Rectangle 9"/>
          <p:cNvSpPr>
            <a:spLocks noChangeArrowheads="1"/>
          </p:cNvSpPr>
          <p:nvPr/>
        </p:nvSpPr>
        <p:spPr bwMode="auto">
          <a:xfrm>
            <a:off x="762000" y="2209800"/>
            <a:ext cx="1617663" cy="461963"/>
          </a:xfrm>
          <a:prstGeom prst="rect">
            <a:avLst/>
          </a:prstGeom>
          <a:noFill/>
          <a:ln w="9525">
            <a:noFill/>
            <a:miter lim="800000"/>
            <a:headEnd/>
            <a:tailEnd/>
          </a:ln>
        </p:spPr>
        <p:txBody>
          <a:bodyPr wrap="none">
            <a:spAutoFit/>
          </a:bodyPr>
          <a:lstStyle/>
          <a:p>
            <a:r>
              <a:rPr lang="en-US" u="sng">
                <a:solidFill>
                  <a:srgbClr val="FF3300"/>
                </a:solidFill>
                <a:latin typeface="Arial" charset="0"/>
              </a:rPr>
              <a:t>Nội dung:</a:t>
            </a:r>
          </a:p>
        </p:txBody>
      </p:sp>
      <p:pic>
        <p:nvPicPr>
          <p:cNvPr id="18441" name="Picture 10" descr="BD21319_"/>
          <p:cNvPicPr>
            <a:picLocks noChangeAspect="1" noChangeArrowheads="1"/>
          </p:cNvPicPr>
          <p:nvPr/>
        </p:nvPicPr>
        <p:blipFill>
          <a:blip r:embed="rId3"/>
          <a:srcRect/>
          <a:stretch>
            <a:fillRect/>
          </a:stretch>
        </p:blipFill>
        <p:spPr bwMode="auto">
          <a:xfrm>
            <a:off x="0" y="6629400"/>
            <a:ext cx="9144000" cy="228600"/>
          </a:xfrm>
          <a:prstGeom prst="rect">
            <a:avLst/>
          </a:prstGeom>
          <a:noFill/>
          <a:ln w="9525">
            <a:noFill/>
            <a:miter lim="800000"/>
            <a:headEnd/>
            <a:tailEnd/>
          </a:ln>
        </p:spPr>
      </p:pic>
      <p:pic>
        <p:nvPicPr>
          <p:cNvPr id="18442" name="Picture 11" descr="BD21319_"/>
          <p:cNvPicPr>
            <a:picLocks noChangeAspect="1" noChangeArrowheads="1"/>
          </p:cNvPicPr>
          <p:nvPr/>
        </p:nvPicPr>
        <p:blipFill>
          <a:blip r:embed="rId3"/>
          <a:srcRect/>
          <a:stretch>
            <a:fillRect/>
          </a:stretch>
        </p:blipFill>
        <p:spPr bwMode="auto">
          <a:xfrm>
            <a:off x="0" y="0"/>
            <a:ext cx="9144000" cy="152400"/>
          </a:xfrm>
          <a:prstGeom prst="rect">
            <a:avLst/>
          </a:prstGeom>
          <a:noFill/>
          <a:ln w="9525">
            <a:noFill/>
            <a:miter lim="800000"/>
            <a:headEnd/>
            <a:tailEnd/>
          </a:ln>
        </p:spPr>
      </p:pic>
      <p:pic>
        <p:nvPicPr>
          <p:cNvPr id="18443" name="Picture 12" descr="BD21319_"/>
          <p:cNvPicPr>
            <a:picLocks noChangeAspect="1" noChangeArrowheads="1"/>
          </p:cNvPicPr>
          <p:nvPr/>
        </p:nvPicPr>
        <p:blipFill>
          <a:blip r:embed="rId4"/>
          <a:srcRect/>
          <a:stretch>
            <a:fillRect/>
          </a:stretch>
        </p:blipFill>
        <p:spPr bwMode="auto">
          <a:xfrm>
            <a:off x="0" y="76200"/>
            <a:ext cx="165100" cy="6629400"/>
          </a:xfrm>
          <a:prstGeom prst="rect">
            <a:avLst/>
          </a:prstGeom>
          <a:noFill/>
          <a:ln w="9525">
            <a:noFill/>
            <a:miter lim="800000"/>
            <a:headEnd/>
            <a:tailEnd/>
          </a:ln>
        </p:spPr>
      </p:pic>
      <p:pic>
        <p:nvPicPr>
          <p:cNvPr id="18444" name="Picture 13" descr="BD21319_"/>
          <p:cNvPicPr>
            <a:picLocks noChangeAspect="1" noChangeArrowheads="1"/>
          </p:cNvPicPr>
          <p:nvPr/>
        </p:nvPicPr>
        <p:blipFill>
          <a:blip r:embed="rId4"/>
          <a:srcRect/>
          <a:stretch>
            <a:fillRect/>
          </a:stretch>
        </p:blipFill>
        <p:spPr bwMode="auto">
          <a:xfrm>
            <a:off x="8991600" y="152400"/>
            <a:ext cx="165100" cy="6629400"/>
          </a:xfrm>
          <a:prstGeom prst="rect">
            <a:avLst/>
          </a:prstGeom>
          <a:noFill/>
          <a:ln w="9525">
            <a:noFill/>
            <a:miter lim="800000"/>
            <a:headEnd/>
            <a:tailEnd/>
          </a:ln>
        </p:spPr>
      </p:pic>
    </p:spTree>
  </p:cSld>
  <p:clrMapOvr>
    <a:masterClrMapping/>
  </p:clrMapOvr>
  <p:transition spd="med">
    <p:wheel spokes="8"/>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grpId="0" nodeType="clickEffect">
                                  <p:stCondLst>
                                    <p:cond delay="0"/>
                                  </p:stCondLst>
                                  <p:childTnLst>
                                    <p:anim calcmode="lin" valueType="num">
                                      <p:cBhvr additive="base">
                                        <p:cTn id="6" dur="500"/>
                                        <p:tgtEl>
                                          <p:spTgt spid="29703"/>
                                        </p:tgtEl>
                                        <p:attrNameLst>
                                          <p:attrName>ppt_x</p:attrName>
                                        </p:attrNameLst>
                                      </p:cBhvr>
                                      <p:tavLst>
                                        <p:tav tm="0">
                                          <p:val>
                                            <p:strVal val="ppt_x"/>
                                          </p:val>
                                        </p:tav>
                                        <p:tav tm="100000">
                                          <p:val>
                                            <p:strVal val="1+ppt_w/2"/>
                                          </p:val>
                                        </p:tav>
                                      </p:tavLst>
                                    </p:anim>
                                    <p:anim calcmode="lin" valueType="num">
                                      <p:cBhvr additive="base">
                                        <p:cTn id="7" dur="500"/>
                                        <p:tgtEl>
                                          <p:spTgt spid="29703"/>
                                        </p:tgtEl>
                                        <p:attrNameLst>
                                          <p:attrName>ppt_y</p:attrName>
                                        </p:attrNameLst>
                                      </p:cBhvr>
                                      <p:tavLst>
                                        <p:tav tm="0">
                                          <p:val>
                                            <p:strVal val="ppt_y"/>
                                          </p:val>
                                        </p:tav>
                                        <p:tav tm="100000">
                                          <p:val>
                                            <p:strVal val="ppt_y"/>
                                          </p:val>
                                        </p:tav>
                                      </p:tavLst>
                                    </p:anim>
                                    <p:set>
                                      <p:cBhvr>
                                        <p:cTn id="8" dur="1" fill="hold">
                                          <p:stCondLst>
                                            <p:cond delay="499"/>
                                          </p:stCondLst>
                                        </p:cTn>
                                        <p:tgtEl>
                                          <p:spTgt spid="29703"/>
                                        </p:tgtEl>
                                        <p:attrNameLst>
                                          <p:attrName>style.visibility</p:attrName>
                                        </p:attrNameLst>
                                      </p:cBhvr>
                                      <p:to>
                                        <p:strVal val="hidden"/>
                                      </p:to>
                                    </p:se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slide(fromLeft)">
                                      <p:cBhvr>
                                        <p:cTn id="12" dur="500"/>
                                        <p:tgtEl>
                                          <p:spTgt spid="29705"/>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29704"/>
                                        </p:tgtEl>
                                        <p:attrNameLst>
                                          <p:attrName>style.visibility</p:attrName>
                                        </p:attrNameLst>
                                      </p:cBhvr>
                                      <p:to>
                                        <p:strVal val="visible"/>
                                      </p:to>
                                    </p:set>
                                    <p:anim calcmode="discrete" valueType="clr">
                                      <p:cBhvr override="childStyle">
                                        <p:cTn id="15" dur="4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16" dur="40"/>
                                        <p:tgtEl>
                                          <p:spTgt spid="29704"/>
                                        </p:tgtEl>
                                        <p:attrNameLst>
                                          <p:attrName>fillcolor</p:attrName>
                                        </p:attrNameLst>
                                      </p:cBhvr>
                                      <p:tavLst>
                                        <p:tav tm="0">
                                          <p:val>
                                            <p:clrVal>
                                              <a:schemeClr val="accent2"/>
                                            </p:clrVal>
                                          </p:val>
                                        </p:tav>
                                        <p:tav tm="50000">
                                          <p:val>
                                            <p:clrVal>
                                              <a:schemeClr val="hlink"/>
                                            </p:clrVal>
                                          </p:val>
                                        </p:tav>
                                      </p:tavLst>
                                    </p:anim>
                                    <p:set>
                                      <p:cBhvr>
                                        <p:cTn id="17" dur="40"/>
                                        <p:tgtEl>
                                          <p:spTgt spid="297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4" grpId="0"/>
      <p:bldP spid="297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9459"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9460"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9461" name="Text Box 6"/>
          <p:cNvSpPr txBox="1">
            <a:spLocks noChangeArrowheads="1"/>
          </p:cNvSpPr>
          <p:nvPr/>
        </p:nvSpPr>
        <p:spPr bwMode="auto">
          <a:xfrm>
            <a:off x="762000" y="1600200"/>
            <a:ext cx="2971800" cy="461963"/>
          </a:xfrm>
          <a:prstGeom prst="rect">
            <a:avLst/>
          </a:prstGeom>
          <a:noFill/>
          <a:ln w="9525">
            <a:noFill/>
            <a:miter lim="800000"/>
            <a:headEnd/>
            <a:tailEnd/>
          </a:ln>
        </p:spPr>
        <p:txBody>
          <a:bodyPr>
            <a:spAutoFit/>
          </a:bodyPr>
          <a:lstStyle/>
          <a:p>
            <a:pPr>
              <a:spcBef>
                <a:spcPct val="50000"/>
              </a:spcBef>
            </a:pPr>
            <a:r>
              <a:rPr lang="en-US" u="sng">
                <a:solidFill>
                  <a:srgbClr val="3333FF"/>
                </a:solidFill>
                <a:latin typeface="Arial" charset="0"/>
              </a:rPr>
              <a:t>Dặn dò:</a:t>
            </a:r>
          </a:p>
        </p:txBody>
      </p:sp>
      <p:sp>
        <p:nvSpPr>
          <p:cNvPr id="19462" name="Text Box 7"/>
          <p:cNvSpPr txBox="1">
            <a:spLocks noChangeArrowheads="1"/>
          </p:cNvSpPr>
          <p:nvPr/>
        </p:nvSpPr>
        <p:spPr bwMode="auto">
          <a:xfrm>
            <a:off x="1066800" y="2057400"/>
            <a:ext cx="7620000" cy="830263"/>
          </a:xfrm>
          <a:prstGeom prst="rect">
            <a:avLst/>
          </a:prstGeom>
          <a:noFill/>
          <a:ln w="9525">
            <a:noFill/>
            <a:miter lim="800000"/>
            <a:headEnd/>
            <a:tailEnd/>
          </a:ln>
        </p:spPr>
        <p:txBody>
          <a:bodyPr>
            <a:spAutoFit/>
          </a:bodyPr>
          <a:lstStyle/>
          <a:p>
            <a:pPr>
              <a:spcBef>
                <a:spcPct val="50000"/>
              </a:spcBef>
            </a:pPr>
            <a:r>
              <a:rPr lang="en-US">
                <a:latin typeface="Arial" charset="0"/>
              </a:rPr>
              <a:t>-Về nhà đọc lại bài và trả lời các câu hỏi nội dung bài.</a:t>
            </a:r>
          </a:p>
        </p:txBody>
      </p:sp>
      <p:sp>
        <p:nvSpPr>
          <p:cNvPr id="19463" name="Text Box 8"/>
          <p:cNvSpPr txBox="1">
            <a:spLocks noChangeArrowheads="1"/>
          </p:cNvSpPr>
          <p:nvPr/>
        </p:nvSpPr>
        <p:spPr bwMode="auto">
          <a:xfrm>
            <a:off x="1066800" y="2971800"/>
            <a:ext cx="7543800" cy="830263"/>
          </a:xfrm>
          <a:prstGeom prst="rect">
            <a:avLst/>
          </a:prstGeom>
          <a:noFill/>
          <a:ln w="9525">
            <a:noFill/>
            <a:miter lim="800000"/>
            <a:headEnd/>
            <a:tailEnd/>
          </a:ln>
        </p:spPr>
        <p:txBody>
          <a:bodyPr>
            <a:spAutoFit/>
          </a:bodyPr>
          <a:lstStyle/>
          <a:p>
            <a:pPr>
              <a:spcBef>
                <a:spcPct val="50000"/>
              </a:spcBef>
            </a:pPr>
            <a:r>
              <a:rPr lang="en-US">
                <a:latin typeface="Arial" charset="0"/>
              </a:rPr>
              <a:t>-Chuẩn bị: Trong quán ăn “Ba cá bống” (trang 158).</a:t>
            </a:r>
          </a:p>
        </p:txBody>
      </p:sp>
      <p:pic>
        <p:nvPicPr>
          <p:cNvPr id="19464" name="Picture 9" descr="BD21319_"/>
          <p:cNvPicPr>
            <a:picLocks noChangeAspect="1" noChangeArrowheads="1"/>
          </p:cNvPicPr>
          <p:nvPr/>
        </p:nvPicPr>
        <p:blipFill>
          <a:blip r:embed="rId2"/>
          <a:srcRect/>
          <a:stretch>
            <a:fillRect/>
          </a:stretch>
        </p:blipFill>
        <p:spPr bwMode="auto">
          <a:xfrm>
            <a:off x="0" y="6629400"/>
            <a:ext cx="9144000" cy="228600"/>
          </a:xfrm>
          <a:prstGeom prst="rect">
            <a:avLst/>
          </a:prstGeom>
          <a:noFill/>
          <a:ln w="9525">
            <a:noFill/>
            <a:miter lim="800000"/>
            <a:headEnd/>
            <a:tailEnd/>
          </a:ln>
        </p:spPr>
      </p:pic>
      <p:pic>
        <p:nvPicPr>
          <p:cNvPr id="19465" name="Picture 10" descr="BD21319_"/>
          <p:cNvPicPr>
            <a:picLocks noChangeAspect="1" noChangeArrowheads="1"/>
          </p:cNvPicPr>
          <p:nvPr/>
        </p:nvPicPr>
        <p:blipFill>
          <a:blip r:embed="rId2"/>
          <a:srcRect/>
          <a:stretch>
            <a:fillRect/>
          </a:stretch>
        </p:blipFill>
        <p:spPr bwMode="auto">
          <a:xfrm>
            <a:off x="0" y="0"/>
            <a:ext cx="9144000" cy="152400"/>
          </a:xfrm>
          <a:prstGeom prst="rect">
            <a:avLst/>
          </a:prstGeom>
          <a:noFill/>
          <a:ln w="9525">
            <a:noFill/>
            <a:miter lim="800000"/>
            <a:headEnd/>
            <a:tailEnd/>
          </a:ln>
        </p:spPr>
      </p:pic>
      <p:pic>
        <p:nvPicPr>
          <p:cNvPr id="19466" name="Picture 11" descr="BD21319_"/>
          <p:cNvPicPr>
            <a:picLocks noChangeAspect="1" noChangeArrowheads="1"/>
          </p:cNvPicPr>
          <p:nvPr/>
        </p:nvPicPr>
        <p:blipFill>
          <a:blip r:embed="rId3"/>
          <a:srcRect/>
          <a:stretch>
            <a:fillRect/>
          </a:stretch>
        </p:blipFill>
        <p:spPr bwMode="auto">
          <a:xfrm>
            <a:off x="0" y="76200"/>
            <a:ext cx="165100" cy="6629400"/>
          </a:xfrm>
          <a:prstGeom prst="rect">
            <a:avLst/>
          </a:prstGeom>
          <a:noFill/>
          <a:ln w="9525">
            <a:noFill/>
            <a:miter lim="800000"/>
            <a:headEnd/>
            <a:tailEnd/>
          </a:ln>
        </p:spPr>
      </p:pic>
      <p:pic>
        <p:nvPicPr>
          <p:cNvPr id="19467" name="Picture 12" descr="BD21319_"/>
          <p:cNvPicPr>
            <a:picLocks noChangeAspect="1" noChangeArrowheads="1"/>
          </p:cNvPicPr>
          <p:nvPr/>
        </p:nvPicPr>
        <p:blipFill>
          <a:blip r:embed="rId3"/>
          <a:srcRect/>
          <a:stretch>
            <a:fillRect/>
          </a:stretch>
        </p:blipFill>
        <p:spPr bwMode="auto">
          <a:xfrm>
            <a:off x="8991600" y="152400"/>
            <a:ext cx="165100" cy="6629400"/>
          </a:xfrm>
          <a:prstGeom prst="rect">
            <a:avLst/>
          </a:prstGeom>
          <a:noFill/>
          <a:ln w="9525">
            <a:noFill/>
            <a:miter lim="800000"/>
            <a:headEnd/>
            <a:tailEnd/>
          </a:ln>
        </p:spPr>
      </p:pic>
      <p:pic>
        <p:nvPicPr>
          <p:cNvPr id="30733" name="Picture 13" descr="rose001"/>
          <p:cNvPicPr>
            <a:picLocks noChangeAspect="1" noChangeArrowheads="1"/>
          </p:cNvPicPr>
          <p:nvPr/>
        </p:nvPicPr>
        <p:blipFill>
          <a:blip r:embed="rId4"/>
          <a:srcRect/>
          <a:stretch>
            <a:fillRect/>
          </a:stretch>
        </p:blipFill>
        <p:spPr bwMode="auto">
          <a:xfrm>
            <a:off x="152400" y="2971800"/>
            <a:ext cx="26670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0733"/>
                                        </p:tgtEl>
                                        <p:attrNameLst>
                                          <p:attrName>style.visibility</p:attrName>
                                        </p:attrNameLst>
                                      </p:cBhvr>
                                      <p:to>
                                        <p:strVal val="visible"/>
                                      </p:to>
                                    </p:set>
                                    <p:anim calcmode="lin" valueType="num">
                                      <p:cBhvr>
                                        <p:cTn id="7" dur="500" fill="hold"/>
                                        <p:tgtEl>
                                          <p:spTgt spid="30733"/>
                                        </p:tgtEl>
                                        <p:attrNameLst>
                                          <p:attrName>ppt_w</p:attrName>
                                        </p:attrNameLst>
                                      </p:cBhvr>
                                      <p:tavLst>
                                        <p:tav tm="0">
                                          <p:val>
                                            <p:fltVal val="0"/>
                                          </p:val>
                                        </p:tav>
                                        <p:tav tm="100000">
                                          <p:val>
                                            <p:strVal val="#ppt_w"/>
                                          </p:val>
                                        </p:tav>
                                      </p:tavLst>
                                    </p:anim>
                                    <p:anim calcmode="lin" valueType="num">
                                      <p:cBhvr>
                                        <p:cTn id="8" dur="500" fill="hold"/>
                                        <p:tgtEl>
                                          <p:spTgt spid="30733"/>
                                        </p:tgtEl>
                                        <p:attrNameLst>
                                          <p:attrName>ppt_h</p:attrName>
                                        </p:attrNameLst>
                                      </p:cBhvr>
                                      <p:tavLst>
                                        <p:tav tm="0">
                                          <p:val>
                                            <p:fltVal val="0"/>
                                          </p:val>
                                        </p:tav>
                                        <p:tav tm="100000">
                                          <p:val>
                                            <p:strVal val="#ppt_h"/>
                                          </p:val>
                                        </p:tav>
                                      </p:tavLst>
                                    </p:anim>
                                    <p:animEffect transition="in" filter="fade">
                                      <p:cBhvr>
                                        <p:cTn id="9"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o co"/>
          <p:cNvPicPr>
            <a:picLocks noChangeAspect="1" noChangeArrowheads="1"/>
          </p:cNvPicPr>
          <p:nvPr/>
        </p:nvPicPr>
        <p:blipFill>
          <a:blip r:embed="rId2"/>
          <a:srcRect/>
          <a:stretch>
            <a:fillRect/>
          </a:stretch>
        </p:blipFill>
        <p:spPr bwMode="auto">
          <a:xfrm>
            <a:off x="0" y="990600"/>
            <a:ext cx="9144000" cy="5826125"/>
          </a:xfrm>
          <a:prstGeom prst="rect">
            <a:avLst/>
          </a:prstGeom>
          <a:noFill/>
          <a:ln w="9525">
            <a:noFill/>
            <a:miter lim="800000"/>
            <a:headEnd/>
            <a:tailEnd/>
          </a:ln>
        </p:spPr>
      </p:pic>
      <p:sp>
        <p:nvSpPr>
          <p:cNvPr id="3075" name="Text Box 3"/>
          <p:cNvSpPr txBox="1">
            <a:spLocks noChangeArrowheads="1"/>
          </p:cNvSpPr>
          <p:nvPr/>
        </p:nvSpPr>
        <p:spPr bwMode="auto">
          <a:xfrm>
            <a:off x="3810000" y="533400"/>
            <a:ext cx="1143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3076" name="Text Box 5"/>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pic>
        <p:nvPicPr>
          <p:cNvPr id="3077" name="Picture 6" descr="BD21318_"/>
          <p:cNvPicPr>
            <a:picLocks noChangeAspect="1" noChangeArrowheads="1"/>
          </p:cNvPicPr>
          <p:nvPr/>
        </p:nvPicPr>
        <p:blipFill>
          <a:blip r:embed="rId3"/>
          <a:srcRect/>
          <a:stretch>
            <a:fillRect/>
          </a:stretch>
        </p:blipFill>
        <p:spPr bwMode="auto">
          <a:xfrm>
            <a:off x="0" y="6715125"/>
            <a:ext cx="9144000" cy="142875"/>
          </a:xfrm>
          <a:prstGeom prst="rect">
            <a:avLst/>
          </a:prstGeom>
          <a:noFill/>
          <a:ln w="9525">
            <a:noFill/>
            <a:miter lim="800000"/>
            <a:headEnd/>
            <a:tailEnd/>
          </a:ln>
        </p:spPr>
      </p:pic>
      <p:pic>
        <p:nvPicPr>
          <p:cNvPr id="3078" name="Picture 7" descr="BD21318_"/>
          <p:cNvPicPr>
            <a:picLocks noChangeAspect="1" noChangeArrowheads="1"/>
          </p:cNvPicPr>
          <p:nvPr/>
        </p:nvPicPr>
        <p:blipFill>
          <a:blip r:embed="rId3"/>
          <a:srcRect/>
          <a:stretch>
            <a:fillRect/>
          </a:stretch>
        </p:blipFill>
        <p:spPr bwMode="auto">
          <a:xfrm>
            <a:off x="0" y="-76200"/>
            <a:ext cx="9144000" cy="142875"/>
          </a:xfrm>
          <a:prstGeom prst="rect">
            <a:avLst/>
          </a:prstGeom>
          <a:noFill/>
          <a:ln w="9525">
            <a:noFill/>
            <a:miter lim="800000"/>
            <a:headEnd/>
            <a:tailEnd/>
          </a:ln>
        </p:spPr>
      </p:pic>
      <p:pic>
        <p:nvPicPr>
          <p:cNvPr id="3079" name="Picture 8" descr="BD21322_"/>
          <p:cNvPicPr>
            <a:picLocks noChangeAspect="1" noChangeArrowheads="1"/>
          </p:cNvPicPr>
          <p:nvPr/>
        </p:nvPicPr>
        <p:blipFill>
          <a:blip r:embed="rId4"/>
          <a:srcRect/>
          <a:stretch>
            <a:fillRect/>
          </a:stretch>
        </p:blipFill>
        <p:spPr bwMode="auto">
          <a:xfrm>
            <a:off x="8991600" y="-76200"/>
            <a:ext cx="152400" cy="6932613"/>
          </a:xfrm>
          <a:prstGeom prst="rect">
            <a:avLst/>
          </a:prstGeom>
          <a:noFill/>
          <a:ln w="9525">
            <a:noFill/>
            <a:miter lim="800000"/>
            <a:headEnd/>
            <a:tailEnd/>
          </a:ln>
        </p:spPr>
      </p:pic>
      <p:pic>
        <p:nvPicPr>
          <p:cNvPr id="3080" name="Picture 9" descr="BD21322_"/>
          <p:cNvPicPr>
            <a:picLocks noChangeAspect="1" noChangeArrowheads="1"/>
          </p:cNvPicPr>
          <p:nvPr/>
        </p:nvPicPr>
        <p:blipFill>
          <a:blip r:embed="rId4"/>
          <a:srcRect/>
          <a:stretch>
            <a:fillRect/>
          </a:stretch>
        </p:blipFill>
        <p:spPr bwMode="auto">
          <a:xfrm>
            <a:off x="0" y="-74613"/>
            <a:ext cx="152400" cy="69326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tint val="63922"/>
                <a:invGamma/>
              </a:schemeClr>
            </a:gs>
            <a:gs pos="100000">
              <a:schemeClr val="accent1"/>
            </a:gs>
          </a:gsLst>
          <a:lin ang="5400000" scaled="1"/>
        </a:gra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95400" y="1752600"/>
            <a:ext cx="1905000" cy="457200"/>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Chia đoạn:</a:t>
            </a:r>
          </a:p>
        </p:txBody>
      </p:sp>
      <p:sp>
        <p:nvSpPr>
          <p:cNvPr id="12291" name="Text Box 3"/>
          <p:cNvSpPr txBox="1">
            <a:spLocks noChangeArrowheads="1"/>
          </p:cNvSpPr>
          <p:nvPr/>
        </p:nvSpPr>
        <p:spPr bwMode="auto">
          <a:xfrm>
            <a:off x="2819400" y="1752600"/>
            <a:ext cx="1371600" cy="457200"/>
          </a:xfrm>
          <a:prstGeom prst="rect">
            <a:avLst/>
          </a:prstGeom>
          <a:noFill/>
          <a:ln w="9525">
            <a:noFill/>
            <a:miter lim="800000"/>
            <a:headEnd/>
            <a:tailEnd/>
          </a:ln>
        </p:spPr>
        <p:txBody>
          <a:bodyPr>
            <a:spAutoFit/>
          </a:bodyPr>
          <a:lstStyle/>
          <a:p>
            <a:pPr eaLnBrk="0" hangingPunct="0">
              <a:spcBef>
                <a:spcPct val="50000"/>
              </a:spcBef>
            </a:pPr>
            <a:r>
              <a:rPr lang="en-US">
                <a:latin typeface="Arial" charset="0"/>
              </a:rPr>
              <a:t>3 đoạn</a:t>
            </a:r>
          </a:p>
        </p:txBody>
      </p:sp>
      <p:sp>
        <p:nvSpPr>
          <p:cNvPr id="12292" name="Text Box 4"/>
          <p:cNvSpPr txBox="1">
            <a:spLocks noChangeArrowheads="1"/>
          </p:cNvSpPr>
          <p:nvPr/>
        </p:nvSpPr>
        <p:spPr bwMode="auto">
          <a:xfrm>
            <a:off x="1371600" y="2362200"/>
            <a:ext cx="5410200" cy="830263"/>
          </a:xfrm>
          <a:prstGeom prst="rect">
            <a:avLst/>
          </a:prstGeom>
          <a:noFill/>
          <a:ln w="9525">
            <a:noFill/>
            <a:miter lim="800000"/>
            <a:headEnd/>
            <a:tailEnd/>
          </a:ln>
        </p:spPr>
        <p:txBody>
          <a:bodyPr>
            <a:spAutoFit/>
          </a:bodyPr>
          <a:lstStyle/>
          <a:p>
            <a:pPr>
              <a:spcBef>
                <a:spcPct val="50000"/>
              </a:spcBef>
            </a:pPr>
            <a:r>
              <a:rPr lang="en-US">
                <a:latin typeface="Arial" charset="0"/>
              </a:rPr>
              <a:t>+Đoạn 1: Từ đầu đến “bên ấy thắng”</a:t>
            </a:r>
          </a:p>
        </p:txBody>
      </p:sp>
      <p:sp>
        <p:nvSpPr>
          <p:cNvPr id="12293" name="Text Box 5"/>
          <p:cNvSpPr txBox="1">
            <a:spLocks noChangeArrowheads="1"/>
          </p:cNvSpPr>
          <p:nvPr/>
        </p:nvSpPr>
        <p:spPr bwMode="auto">
          <a:xfrm>
            <a:off x="1371600" y="2819400"/>
            <a:ext cx="4876800" cy="830263"/>
          </a:xfrm>
          <a:prstGeom prst="rect">
            <a:avLst/>
          </a:prstGeom>
          <a:noFill/>
          <a:ln w="9525">
            <a:noFill/>
            <a:miter lim="800000"/>
            <a:headEnd/>
            <a:tailEnd/>
          </a:ln>
        </p:spPr>
        <p:txBody>
          <a:bodyPr>
            <a:spAutoFit/>
          </a:bodyPr>
          <a:lstStyle/>
          <a:p>
            <a:pPr>
              <a:spcBef>
                <a:spcPct val="50000"/>
              </a:spcBef>
            </a:pPr>
            <a:r>
              <a:rPr lang="en-US">
                <a:latin typeface="Arial" charset="0"/>
              </a:rPr>
              <a:t>+Đoạn 2: Tiếp theo đến “xem hội”</a:t>
            </a:r>
          </a:p>
        </p:txBody>
      </p:sp>
      <p:sp>
        <p:nvSpPr>
          <p:cNvPr id="12294" name="Text Box 6"/>
          <p:cNvSpPr txBox="1">
            <a:spLocks noChangeArrowheads="1"/>
          </p:cNvSpPr>
          <p:nvPr/>
        </p:nvSpPr>
        <p:spPr bwMode="auto">
          <a:xfrm>
            <a:off x="1371600" y="3276600"/>
            <a:ext cx="3429000" cy="457200"/>
          </a:xfrm>
          <a:prstGeom prst="rect">
            <a:avLst/>
          </a:prstGeom>
          <a:noFill/>
          <a:ln w="9525">
            <a:noFill/>
            <a:miter lim="800000"/>
            <a:headEnd/>
            <a:tailEnd/>
          </a:ln>
        </p:spPr>
        <p:txBody>
          <a:bodyPr>
            <a:spAutoFit/>
          </a:bodyPr>
          <a:lstStyle/>
          <a:p>
            <a:pPr>
              <a:spcBef>
                <a:spcPct val="50000"/>
              </a:spcBef>
            </a:pPr>
            <a:r>
              <a:rPr lang="en-US">
                <a:latin typeface="Arial" charset="0"/>
              </a:rPr>
              <a:t>+Đoạn 3: Phần còn lại</a:t>
            </a:r>
          </a:p>
        </p:txBody>
      </p:sp>
      <p:sp>
        <p:nvSpPr>
          <p:cNvPr id="4103" name="Text Box 7"/>
          <p:cNvSpPr txBox="1">
            <a:spLocks noChangeArrowheads="1"/>
          </p:cNvSpPr>
          <p:nvPr/>
        </p:nvSpPr>
        <p:spPr bwMode="auto">
          <a:xfrm>
            <a:off x="3810000" y="5588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4104" name="Text Box 8"/>
          <p:cNvSpPr txBox="1">
            <a:spLocks noChangeArrowheads="1"/>
          </p:cNvSpPr>
          <p:nvPr/>
        </p:nvSpPr>
        <p:spPr bwMode="auto">
          <a:xfrm>
            <a:off x="2514600" y="10763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2298" name="Text Box 10"/>
          <p:cNvSpPr txBox="1">
            <a:spLocks noChangeArrowheads="1"/>
          </p:cNvSpPr>
          <p:nvPr/>
        </p:nvSpPr>
        <p:spPr bwMode="auto">
          <a:xfrm>
            <a:off x="3657600" y="9080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pic>
        <p:nvPicPr>
          <p:cNvPr id="4106" name="Picture 11" descr="BD21322_"/>
          <p:cNvPicPr>
            <a:picLocks noChangeAspect="1" noChangeArrowheads="1"/>
          </p:cNvPicPr>
          <p:nvPr/>
        </p:nvPicPr>
        <p:blipFill>
          <a:blip r:embed="rId2"/>
          <a:srcRect/>
          <a:stretch>
            <a:fillRect/>
          </a:stretch>
        </p:blipFill>
        <p:spPr bwMode="auto">
          <a:xfrm>
            <a:off x="0" y="6705600"/>
            <a:ext cx="9144000" cy="152400"/>
          </a:xfrm>
          <a:prstGeom prst="rect">
            <a:avLst/>
          </a:prstGeom>
          <a:noFill/>
          <a:ln w="9525">
            <a:noFill/>
            <a:miter lim="800000"/>
            <a:headEnd/>
            <a:tailEnd/>
          </a:ln>
        </p:spPr>
      </p:pic>
      <p:pic>
        <p:nvPicPr>
          <p:cNvPr id="4107" name="Picture 12" descr="BD21322_"/>
          <p:cNvPicPr>
            <a:picLocks noChangeAspect="1" noChangeArrowheads="1"/>
          </p:cNvPicPr>
          <p:nvPr/>
        </p:nvPicPr>
        <p:blipFill>
          <a:blip r:embed="rId2"/>
          <a:srcRect/>
          <a:stretch>
            <a:fillRect/>
          </a:stretch>
        </p:blipFill>
        <p:spPr bwMode="auto">
          <a:xfrm>
            <a:off x="0" y="-76200"/>
            <a:ext cx="9144000" cy="152400"/>
          </a:xfrm>
          <a:prstGeom prst="rect">
            <a:avLst/>
          </a:prstGeom>
          <a:noFill/>
          <a:ln w="9525">
            <a:noFill/>
            <a:miter lim="800000"/>
            <a:headEnd/>
            <a:tailEnd/>
          </a:ln>
        </p:spPr>
      </p:pic>
      <p:pic>
        <p:nvPicPr>
          <p:cNvPr id="4108" name="Picture 13" descr="BD21322_"/>
          <p:cNvPicPr>
            <a:picLocks noChangeAspect="1" noChangeArrowheads="1"/>
          </p:cNvPicPr>
          <p:nvPr/>
        </p:nvPicPr>
        <p:blipFill>
          <a:blip r:embed="rId3"/>
          <a:srcRect/>
          <a:stretch>
            <a:fillRect/>
          </a:stretch>
        </p:blipFill>
        <p:spPr bwMode="auto">
          <a:xfrm>
            <a:off x="0" y="-74613"/>
            <a:ext cx="152400" cy="6932613"/>
          </a:xfrm>
          <a:prstGeom prst="rect">
            <a:avLst/>
          </a:prstGeom>
          <a:noFill/>
          <a:ln w="9525">
            <a:noFill/>
            <a:miter lim="800000"/>
            <a:headEnd/>
            <a:tailEnd/>
          </a:ln>
        </p:spPr>
      </p:pic>
      <p:pic>
        <p:nvPicPr>
          <p:cNvPr id="4109" name="Picture 14" descr="BD21322_"/>
          <p:cNvPicPr>
            <a:picLocks noChangeAspect="1" noChangeArrowheads="1"/>
          </p:cNvPicPr>
          <p:nvPr/>
        </p:nvPicPr>
        <p:blipFill>
          <a:blip r:embed="rId3"/>
          <a:srcRect/>
          <a:stretch>
            <a:fillRect/>
          </a:stretch>
        </p:blipFill>
        <p:spPr bwMode="auto">
          <a:xfrm>
            <a:off x="8991600" y="-76200"/>
            <a:ext cx="152400" cy="6932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fade">
                                      <p:cBhvr>
                                        <p:cTn id="7" dur="385" decel="100000"/>
                                        <p:tgtEl>
                                          <p:spTgt spid="12298"/>
                                        </p:tgtEl>
                                      </p:cBhvr>
                                    </p:animEffect>
                                    <p:animScale>
                                      <p:cBhvr>
                                        <p:cTn id="8" dur="385" decel="100000"/>
                                        <p:tgtEl>
                                          <p:spTgt spid="12298"/>
                                        </p:tgtEl>
                                      </p:cBhvr>
                                      <p:from x="10000" y="10000"/>
                                      <p:to x="200000" y="450000"/>
                                    </p:animScale>
                                    <p:animScale>
                                      <p:cBhvr>
                                        <p:cTn id="9" dur="615" accel="100000" fill="hold">
                                          <p:stCondLst>
                                            <p:cond delay="385"/>
                                          </p:stCondLst>
                                        </p:cTn>
                                        <p:tgtEl>
                                          <p:spTgt spid="12298"/>
                                        </p:tgtEl>
                                      </p:cBhvr>
                                      <p:from x="200000" y="450000"/>
                                      <p:to x="100000" y="100000"/>
                                    </p:animScale>
                                    <p:set>
                                      <p:cBhvr>
                                        <p:cTn id="10" dur="385" fill="hold"/>
                                        <p:tgtEl>
                                          <p:spTgt spid="12298"/>
                                        </p:tgtEl>
                                        <p:attrNameLst>
                                          <p:attrName>ppt_x</p:attrName>
                                        </p:attrNameLst>
                                      </p:cBhvr>
                                      <p:to>
                                        <p:strVal val="(0.5)"/>
                                      </p:to>
                                    </p:set>
                                    <p:anim from="(0.5)" to="(#ppt_x)" calcmode="lin" valueType="num">
                                      <p:cBhvr>
                                        <p:cTn id="11" dur="615" accel="100000" fill="hold">
                                          <p:stCondLst>
                                            <p:cond delay="385"/>
                                          </p:stCondLst>
                                        </p:cTn>
                                        <p:tgtEl>
                                          <p:spTgt spid="12298"/>
                                        </p:tgtEl>
                                        <p:attrNameLst>
                                          <p:attrName>ppt_x</p:attrName>
                                        </p:attrNameLst>
                                      </p:cBhvr>
                                    </p:anim>
                                    <p:set>
                                      <p:cBhvr>
                                        <p:cTn id="12" dur="385" fill="hold"/>
                                        <p:tgtEl>
                                          <p:spTgt spid="12298"/>
                                        </p:tgtEl>
                                        <p:attrNameLst>
                                          <p:attrName>ppt_y</p:attrName>
                                        </p:attrNameLst>
                                      </p:cBhvr>
                                      <p:to>
                                        <p:strVal val="(#ppt_y+0.4)"/>
                                      </p:to>
                                    </p:set>
                                    <p:anim from="(#ppt_y+0.4)" to="(#ppt_y)" calcmode="lin" valueType="num">
                                      <p:cBhvr>
                                        <p:cTn id="13" dur="615" accel="100000" fill="hold">
                                          <p:stCondLst>
                                            <p:cond delay="385"/>
                                          </p:stCondLst>
                                        </p:cTn>
                                        <p:tgtEl>
                                          <p:spTgt spid="1229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 from="(-#ppt_w/2)" to="(#ppt_x)" calcmode="lin" valueType="num">
                                      <p:cBhvr>
                                        <p:cTn id="18" dur="600" fill="hold">
                                          <p:stCondLst>
                                            <p:cond delay="0"/>
                                          </p:stCondLst>
                                        </p:cTn>
                                        <p:tgtEl>
                                          <p:spTgt spid="12290"/>
                                        </p:tgtEl>
                                        <p:attrNameLst>
                                          <p:attrName>ppt_x</p:attrName>
                                        </p:attrNameLst>
                                      </p:cBhvr>
                                    </p:anim>
                                    <p:anim from="0" to="-1.0" calcmode="lin" valueType="num">
                                      <p:cBhvr>
                                        <p:cTn id="19" dur="200" decel="50000" autoRev="1" fill="hold">
                                          <p:stCondLst>
                                            <p:cond delay="600"/>
                                          </p:stCondLst>
                                        </p:cTn>
                                        <p:tgtEl>
                                          <p:spTgt spid="12290"/>
                                        </p:tgtEl>
                                        <p:attrNameLst>
                                          <p:attrName>xshear</p:attrName>
                                        </p:attrNameLst>
                                      </p:cBhvr>
                                    </p:anim>
                                    <p:animScale>
                                      <p:cBhvr>
                                        <p:cTn id="20" dur="200" decel="100000" autoRev="1" fill="hold">
                                          <p:stCondLst>
                                            <p:cond delay="600"/>
                                          </p:stCondLst>
                                        </p:cTn>
                                        <p:tgtEl>
                                          <p:spTgt spid="12290"/>
                                        </p:tgtEl>
                                      </p:cBhvr>
                                      <p:from x="100000" y="100000"/>
                                      <p:to x="80000" y="100000"/>
                                    </p:animScale>
                                    <p:anim by="(#ppt_h/3+#ppt_w*0.1)" calcmode="lin" valueType="num">
                                      <p:cBhvr additive="sum">
                                        <p:cTn id="21" dur="200" decel="100000" autoRev="1" fill="hold">
                                          <p:stCondLst>
                                            <p:cond delay="600"/>
                                          </p:stCondLst>
                                        </p:cTn>
                                        <p:tgtEl>
                                          <p:spTgt spid="12290"/>
                                        </p:tgtEl>
                                        <p:attrNameLst>
                                          <p:attrName>ppt_x</p:attrName>
                                        </p:attrNameLst>
                                      </p:cBhvr>
                                    </p:anim>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291"/>
                                        </p:tgtEl>
                                        <p:attrNameLst>
                                          <p:attrName>style.visibility</p:attrName>
                                        </p:attrNameLst>
                                      </p:cBhvr>
                                      <p:to>
                                        <p:strVal val="visible"/>
                                      </p:to>
                                    </p:set>
                                    <p:animEffect transition="in" filter="fade">
                                      <p:cBhvr>
                                        <p:cTn id="25" dur="1000"/>
                                        <p:tgtEl>
                                          <p:spTgt spid="12291"/>
                                        </p:tgtEl>
                                      </p:cBhvr>
                                    </p:animEffect>
                                  </p:childTnLst>
                                </p:cTn>
                              </p:par>
                            </p:childTnLst>
                          </p:cTn>
                        </p:par>
                        <p:par>
                          <p:cTn id="26" fill="hold" nodeType="afterGroup">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12292"/>
                                        </p:tgtEl>
                                        <p:attrNameLst>
                                          <p:attrName>style.visibility</p:attrName>
                                        </p:attrNameLst>
                                      </p:cBhvr>
                                      <p:to>
                                        <p:strVal val="visible"/>
                                      </p:to>
                                    </p:set>
                                    <p:animEffect transition="in" filter="fade">
                                      <p:cBhvr>
                                        <p:cTn id="29" dur="1000"/>
                                        <p:tgtEl>
                                          <p:spTgt spid="12292"/>
                                        </p:tgtEl>
                                      </p:cBhvr>
                                    </p:animEffect>
                                    <p:anim calcmode="lin" valueType="num">
                                      <p:cBhvr>
                                        <p:cTn id="30" dur="1000" fill="hold"/>
                                        <p:tgtEl>
                                          <p:spTgt spid="12292"/>
                                        </p:tgtEl>
                                        <p:attrNameLst>
                                          <p:attrName>ppt_x</p:attrName>
                                        </p:attrNameLst>
                                      </p:cBhvr>
                                      <p:tavLst>
                                        <p:tav tm="0">
                                          <p:val>
                                            <p:strVal val="#ppt_x"/>
                                          </p:val>
                                        </p:tav>
                                        <p:tav tm="100000">
                                          <p:val>
                                            <p:strVal val="#ppt_x"/>
                                          </p:val>
                                        </p:tav>
                                      </p:tavLst>
                                    </p:anim>
                                    <p:anim calcmode="lin" valueType="num">
                                      <p:cBhvr>
                                        <p:cTn id="31" dur="900" decel="100000" fill="hold"/>
                                        <p:tgtEl>
                                          <p:spTgt spid="1229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292"/>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3000"/>
                            </p:stCondLst>
                            <p:childTnLst>
                              <p:par>
                                <p:cTn id="34" presetID="23" presetClass="entr" presetSubtype="16" fill="hold" grpId="0" nodeType="afterEffect">
                                  <p:stCondLst>
                                    <p:cond delay="1000"/>
                                  </p:stCondLst>
                                  <p:childTnLst>
                                    <p:set>
                                      <p:cBhvr>
                                        <p:cTn id="35" dur="1" fill="hold">
                                          <p:stCondLst>
                                            <p:cond delay="0"/>
                                          </p:stCondLst>
                                        </p:cTn>
                                        <p:tgtEl>
                                          <p:spTgt spid="12293"/>
                                        </p:tgtEl>
                                        <p:attrNameLst>
                                          <p:attrName>style.visibility</p:attrName>
                                        </p:attrNameLst>
                                      </p:cBhvr>
                                      <p:to>
                                        <p:strVal val="visible"/>
                                      </p:to>
                                    </p:set>
                                    <p:anim calcmode="lin" valueType="num">
                                      <p:cBhvr>
                                        <p:cTn id="36" dur="500" fill="hold"/>
                                        <p:tgtEl>
                                          <p:spTgt spid="12293"/>
                                        </p:tgtEl>
                                        <p:attrNameLst>
                                          <p:attrName>ppt_w</p:attrName>
                                        </p:attrNameLst>
                                      </p:cBhvr>
                                      <p:tavLst>
                                        <p:tav tm="0">
                                          <p:val>
                                            <p:fltVal val="0"/>
                                          </p:val>
                                        </p:tav>
                                        <p:tav tm="100000">
                                          <p:val>
                                            <p:strVal val="#ppt_w"/>
                                          </p:val>
                                        </p:tav>
                                      </p:tavLst>
                                    </p:anim>
                                    <p:anim calcmode="lin" valueType="num">
                                      <p:cBhvr>
                                        <p:cTn id="37" dur="500" fill="hold"/>
                                        <p:tgtEl>
                                          <p:spTgt spid="12293"/>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500"/>
                            </p:stCondLst>
                            <p:childTnLst>
                              <p:par>
                                <p:cTn id="39" presetID="25" presetClass="entr" presetSubtype="0" fill="hold" grpId="0" nodeType="afterEffect">
                                  <p:stCondLst>
                                    <p:cond delay="1000"/>
                                  </p:stCondLst>
                                  <p:childTnLst>
                                    <p:set>
                                      <p:cBhvr>
                                        <p:cTn id="40" dur="1" fill="hold">
                                          <p:stCondLst>
                                            <p:cond delay="0"/>
                                          </p:stCondLst>
                                        </p:cTn>
                                        <p:tgtEl>
                                          <p:spTgt spid="12294"/>
                                        </p:tgtEl>
                                        <p:attrNameLst>
                                          <p:attrName>style.visibility</p:attrName>
                                        </p:attrNameLst>
                                      </p:cBhvr>
                                      <p:to>
                                        <p:strVal val="visible"/>
                                      </p:to>
                                    </p:set>
                                    <p:anim calcmode="lin" valueType="num">
                                      <p:cBhvr>
                                        <p:cTn id="41" dur="250" decel="50000" fill="hold">
                                          <p:stCondLst>
                                            <p:cond delay="0"/>
                                          </p:stCondLst>
                                        </p:cTn>
                                        <p:tgtEl>
                                          <p:spTgt spid="12294"/>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12294"/>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12294"/>
                                        </p:tgtEl>
                                        <p:attrNameLst>
                                          <p:attrName>ppt_w</p:attrName>
                                        </p:attrNameLst>
                                      </p:cBhvr>
                                      <p:tavLst>
                                        <p:tav tm="0">
                                          <p:val>
                                            <p:strVal val="#ppt_w*.05"/>
                                          </p:val>
                                        </p:tav>
                                        <p:tav tm="100000">
                                          <p:val>
                                            <p:strVal val="#ppt_w"/>
                                          </p:val>
                                        </p:tav>
                                      </p:tavLst>
                                    </p:anim>
                                    <p:anim calcmode="lin" valueType="num">
                                      <p:cBhvr>
                                        <p:cTn id="44" dur="500" fill="hold"/>
                                        <p:tgtEl>
                                          <p:spTgt spid="12294"/>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12294"/>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12294"/>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12294"/>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P spid="12293" grpId="0"/>
      <p:bldP spid="12294" grpId="0"/>
      <p:bldP spid="1229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1">
                <a:gamma/>
                <a:tint val="87843"/>
                <a:invGamma/>
              </a:schemeClr>
            </a:gs>
          </a:gsLst>
          <a:lin ang="54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5123"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r>
              <a:rPr lang="en-US" sz="2000">
                <a:latin typeface="Arial" charset="0"/>
              </a:rPr>
              <a:t>:</a:t>
            </a:r>
          </a:p>
        </p:txBody>
      </p:sp>
      <p:sp>
        <p:nvSpPr>
          <p:cNvPr id="5124" name="Text Box 5"/>
          <p:cNvSpPr txBox="1">
            <a:spLocks noChangeArrowheads="1"/>
          </p:cNvSpPr>
          <p:nvPr/>
        </p:nvSpPr>
        <p:spPr bwMode="auto">
          <a:xfrm>
            <a:off x="3810000" y="914400"/>
            <a:ext cx="2133600" cy="396875"/>
          </a:xfrm>
          <a:prstGeom prst="rect">
            <a:avLst/>
          </a:prstGeom>
          <a:noFill/>
          <a:ln w="9525">
            <a:noFill/>
            <a:miter lim="800000"/>
            <a:headEnd/>
            <a:tailEnd/>
          </a:ln>
        </p:spPr>
        <p:txBody>
          <a:bodyPr>
            <a:spAutoFit/>
          </a:bodyPr>
          <a:lstStyle/>
          <a:p>
            <a:pPr>
              <a:spcBef>
                <a:spcPct val="50000"/>
              </a:spcBef>
            </a:pPr>
            <a:endParaRPr lang="en-US" sz="2000">
              <a:solidFill>
                <a:schemeClr val="bg1"/>
              </a:solidFill>
              <a:latin typeface="Arial" charset="0"/>
            </a:endParaRPr>
          </a:p>
        </p:txBody>
      </p:sp>
      <p:sp>
        <p:nvSpPr>
          <p:cNvPr id="5125" name="Text Box 6"/>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5126" name="Text Box 7"/>
          <p:cNvSpPr txBox="1">
            <a:spLocks noChangeArrowheads="1"/>
          </p:cNvSpPr>
          <p:nvPr/>
        </p:nvSpPr>
        <p:spPr bwMode="auto">
          <a:xfrm>
            <a:off x="838200" y="1371600"/>
            <a:ext cx="1752600" cy="400050"/>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Luyện đọc</a:t>
            </a:r>
          </a:p>
        </p:txBody>
      </p:sp>
      <p:sp>
        <p:nvSpPr>
          <p:cNvPr id="5127" name="Line 8"/>
          <p:cNvSpPr>
            <a:spLocks noChangeShapeType="1"/>
          </p:cNvSpPr>
          <p:nvPr/>
        </p:nvSpPr>
        <p:spPr bwMode="auto">
          <a:xfrm>
            <a:off x="5715000" y="1447800"/>
            <a:ext cx="0" cy="5410200"/>
          </a:xfrm>
          <a:prstGeom prst="line">
            <a:avLst/>
          </a:prstGeom>
          <a:noFill/>
          <a:ln w="28575">
            <a:solidFill>
              <a:srgbClr val="FF9900"/>
            </a:solidFill>
            <a:round/>
            <a:headEnd/>
            <a:tailEnd/>
          </a:ln>
        </p:spPr>
        <p:txBody>
          <a:bodyPr/>
          <a:lstStyle/>
          <a:p>
            <a:endParaRPr lang="en-US"/>
          </a:p>
        </p:txBody>
      </p:sp>
      <p:sp>
        <p:nvSpPr>
          <p:cNvPr id="5128" name="Text Box 9"/>
          <p:cNvSpPr txBox="1">
            <a:spLocks noChangeArrowheads="1"/>
          </p:cNvSpPr>
          <p:nvPr/>
        </p:nvSpPr>
        <p:spPr bwMode="auto">
          <a:xfrm>
            <a:off x="6705600" y="1447800"/>
            <a:ext cx="1828800" cy="396875"/>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Từ ngữ</a:t>
            </a:r>
          </a:p>
        </p:txBody>
      </p:sp>
      <p:sp>
        <p:nvSpPr>
          <p:cNvPr id="13322" name="Text Box 10"/>
          <p:cNvSpPr txBox="1">
            <a:spLocks noChangeArrowheads="1"/>
          </p:cNvSpPr>
          <p:nvPr/>
        </p:nvSpPr>
        <p:spPr bwMode="auto">
          <a:xfrm>
            <a:off x="609600" y="1752600"/>
            <a:ext cx="2362200" cy="457200"/>
          </a:xfrm>
          <a:prstGeom prst="rect">
            <a:avLst/>
          </a:prstGeom>
          <a:noFill/>
          <a:ln w="9525">
            <a:noFill/>
            <a:miter lim="800000"/>
            <a:headEnd/>
            <a:tailEnd/>
          </a:ln>
        </p:spPr>
        <p:txBody>
          <a:bodyPr>
            <a:spAutoFit/>
          </a:bodyPr>
          <a:lstStyle/>
          <a:p>
            <a:pPr>
              <a:spcBef>
                <a:spcPct val="50000"/>
              </a:spcBef>
            </a:pPr>
            <a:r>
              <a:rPr lang="en-US" i="1">
                <a:latin typeface="Arial" charset="0"/>
              </a:rPr>
              <a:t>Hữu</a:t>
            </a:r>
            <a:r>
              <a:rPr lang="en-US" i="1">
                <a:solidFill>
                  <a:schemeClr val="bg1"/>
                </a:solidFill>
                <a:latin typeface="Arial" charset="0"/>
              </a:rPr>
              <a:t> </a:t>
            </a:r>
            <a:r>
              <a:rPr lang="en-US" i="1">
                <a:latin typeface="Arial" charset="0"/>
              </a:rPr>
              <a:t>Trấp</a:t>
            </a:r>
          </a:p>
        </p:txBody>
      </p:sp>
      <p:sp>
        <p:nvSpPr>
          <p:cNvPr id="13323" name="Text Box 11"/>
          <p:cNvSpPr txBox="1">
            <a:spLocks noChangeArrowheads="1"/>
          </p:cNvSpPr>
          <p:nvPr/>
        </p:nvSpPr>
        <p:spPr bwMode="auto">
          <a:xfrm>
            <a:off x="609600" y="2193925"/>
            <a:ext cx="1752600" cy="457200"/>
          </a:xfrm>
          <a:prstGeom prst="rect">
            <a:avLst/>
          </a:prstGeom>
          <a:noFill/>
          <a:ln w="9525">
            <a:noFill/>
            <a:miter lim="800000"/>
            <a:headEnd/>
            <a:tailEnd/>
          </a:ln>
        </p:spPr>
        <p:txBody>
          <a:bodyPr>
            <a:spAutoFit/>
          </a:bodyPr>
          <a:lstStyle/>
          <a:p>
            <a:pPr>
              <a:spcBef>
                <a:spcPct val="50000"/>
              </a:spcBef>
            </a:pPr>
            <a:r>
              <a:rPr lang="en-US" i="1">
                <a:latin typeface="Arial" charset="0"/>
              </a:rPr>
              <a:t>Quế Võ</a:t>
            </a:r>
          </a:p>
        </p:txBody>
      </p:sp>
      <p:sp>
        <p:nvSpPr>
          <p:cNvPr id="13324" name="Text Box 12"/>
          <p:cNvSpPr txBox="1">
            <a:spLocks noChangeArrowheads="1"/>
          </p:cNvSpPr>
          <p:nvPr/>
        </p:nvSpPr>
        <p:spPr bwMode="auto">
          <a:xfrm>
            <a:off x="609600" y="2667000"/>
            <a:ext cx="2286000" cy="457200"/>
          </a:xfrm>
          <a:prstGeom prst="rect">
            <a:avLst/>
          </a:prstGeom>
          <a:noFill/>
          <a:ln w="9525">
            <a:noFill/>
            <a:miter lim="800000"/>
            <a:headEnd/>
            <a:tailEnd/>
          </a:ln>
        </p:spPr>
        <p:txBody>
          <a:bodyPr>
            <a:spAutoFit/>
          </a:bodyPr>
          <a:lstStyle/>
          <a:p>
            <a:pPr>
              <a:spcBef>
                <a:spcPct val="50000"/>
              </a:spcBef>
            </a:pPr>
            <a:r>
              <a:rPr lang="en-US" i="1">
                <a:latin typeface="Arial" charset="0"/>
              </a:rPr>
              <a:t>Khuyến khích</a:t>
            </a:r>
          </a:p>
        </p:txBody>
      </p:sp>
      <p:sp>
        <p:nvSpPr>
          <p:cNvPr id="13325" name="Text Box 13"/>
          <p:cNvSpPr txBox="1">
            <a:spLocks noChangeArrowheads="1"/>
          </p:cNvSpPr>
          <p:nvPr/>
        </p:nvSpPr>
        <p:spPr bwMode="auto">
          <a:xfrm>
            <a:off x="609600" y="3200400"/>
            <a:ext cx="2438400" cy="457200"/>
          </a:xfrm>
          <a:prstGeom prst="rect">
            <a:avLst/>
          </a:prstGeom>
          <a:noFill/>
          <a:ln w="9525">
            <a:noFill/>
            <a:miter lim="800000"/>
            <a:headEnd/>
            <a:tailEnd/>
          </a:ln>
        </p:spPr>
        <p:txBody>
          <a:bodyPr>
            <a:spAutoFit/>
          </a:bodyPr>
          <a:lstStyle/>
          <a:p>
            <a:pPr>
              <a:spcBef>
                <a:spcPct val="50000"/>
              </a:spcBef>
            </a:pPr>
            <a:r>
              <a:rPr lang="en-US" i="1">
                <a:latin typeface="Arial" charset="0"/>
              </a:rPr>
              <a:t>Vĩnh Yên</a:t>
            </a:r>
          </a:p>
        </p:txBody>
      </p:sp>
      <p:sp>
        <p:nvSpPr>
          <p:cNvPr id="13326" name="Text Box 14"/>
          <p:cNvSpPr txBox="1">
            <a:spLocks noChangeArrowheads="1"/>
          </p:cNvSpPr>
          <p:nvPr/>
        </p:nvSpPr>
        <p:spPr bwMode="auto">
          <a:xfrm>
            <a:off x="609600" y="3810000"/>
            <a:ext cx="2438400" cy="457200"/>
          </a:xfrm>
          <a:prstGeom prst="rect">
            <a:avLst/>
          </a:prstGeom>
          <a:noFill/>
          <a:ln w="9525">
            <a:noFill/>
            <a:miter lim="800000"/>
            <a:headEnd/>
            <a:tailEnd/>
          </a:ln>
        </p:spPr>
        <p:txBody>
          <a:bodyPr>
            <a:spAutoFit/>
          </a:bodyPr>
          <a:lstStyle/>
          <a:p>
            <a:pPr>
              <a:spcBef>
                <a:spcPct val="50000"/>
              </a:spcBef>
            </a:pPr>
            <a:r>
              <a:rPr lang="en-US" i="1">
                <a:latin typeface="Arial" charset="0"/>
              </a:rPr>
              <a:t>Vĩnh Phúc</a:t>
            </a:r>
          </a:p>
        </p:txBody>
      </p:sp>
      <p:sp>
        <p:nvSpPr>
          <p:cNvPr id="13327" name="Text Box 15"/>
          <p:cNvSpPr txBox="1">
            <a:spLocks noChangeArrowheads="1"/>
          </p:cNvSpPr>
          <p:nvPr/>
        </p:nvSpPr>
        <p:spPr bwMode="auto">
          <a:xfrm>
            <a:off x="5943600" y="1828800"/>
            <a:ext cx="2895600" cy="830263"/>
          </a:xfrm>
          <a:prstGeom prst="rect">
            <a:avLst/>
          </a:prstGeom>
          <a:noFill/>
          <a:ln w="9525">
            <a:noFill/>
            <a:miter lim="800000"/>
            <a:headEnd/>
            <a:tailEnd/>
          </a:ln>
        </p:spPr>
        <p:txBody>
          <a:bodyPr>
            <a:spAutoFit/>
          </a:bodyPr>
          <a:lstStyle/>
          <a:p>
            <a:pPr>
              <a:spcBef>
                <a:spcPct val="50000"/>
              </a:spcBef>
            </a:pPr>
            <a:r>
              <a:rPr lang="en-US" i="1">
                <a:latin typeface="Arial" charset="0"/>
              </a:rPr>
              <a:t>tinh thần thượng võ</a:t>
            </a:r>
          </a:p>
        </p:txBody>
      </p:sp>
      <p:sp>
        <p:nvSpPr>
          <p:cNvPr id="13328" name="Text Box 16"/>
          <p:cNvSpPr txBox="1">
            <a:spLocks noChangeArrowheads="1"/>
          </p:cNvSpPr>
          <p:nvPr/>
        </p:nvSpPr>
        <p:spPr bwMode="auto">
          <a:xfrm>
            <a:off x="5943600" y="2324100"/>
            <a:ext cx="914400" cy="457200"/>
          </a:xfrm>
          <a:prstGeom prst="rect">
            <a:avLst/>
          </a:prstGeom>
          <a:noFill/>
          <a:ln w="9525">
            <a:noFill/>
            <a:miter lim="800000"/>
            <a:headEnd/>
            <a:tailEnd/>
          </a:ln>
        </p:spPr>
        <p:txBody>
          <a:bodyPr>
            <a:spAutoFit/>
          </a:bodyPr>
          <a:lstStyle/>
          <a:p>
            <a:pPr>
              <a:spcBef>
                <a:spcPct val="50000"/>
              </a:spcBef>
            </a:pPr>
            <a:r>
              <a:rPr lang="en-US" i="1">
                <a:latin typeface="Arial" charset="0"/>
              </a:rPr>
              <a:t>giáp</a:t>
            </a:r>
          </a:p>
        </p:txBody>
      </p:sp>
      <p:sp>
        <p:nvSpPr>
          <p:cNvPr id="13329" name="Text Box 17"/>
          <p:cNvSpPr txBox="1">
            <a:spLocks noChangeArrowheads="1"/>
          </p:cNvSpPr>
          <p:nvPr/>
        </p:nvSpPr>
        <p:spPr bwMode="auto">
          <a:xfrm>
            <a:off x="609600" y="3089275"/>
            <a:ext cx="4953000" cy="1422400"/>
          </a:xfrm>
          <a:prstGeom prst="rect">
            <a:avLst/>
          </a:prstGeom>
          <a:noFill/>
          <a:ln w="9525">
            <a:noFill/>
            <a:miter lim="800000"/>
            <a:headEnd/>
            <a:tailEnd/>
          </a:ln>
        </p:spPr>
        <p:txBody>
          <a:bodyPr>
            <a:spAutoFit/>
          </a:bodyPr>
          <a:lstStyle/>
          <a:p>
            <a:pPr algn="just">
              <a:lnSpc>
                <a:spcPct val="120000"/>
              </a:lnSpc>
              <a:spcBef>
                <a:spcPct val="50000"/>
              </a:spcBef>
            </a:pPr>
            <a:r>
              <a:rPr lang="en-US" i="1">
                <a:latin typeface="Arial" charset="0"/>
              </a:rPr>
              <a:t>  Hội làng Hữu Trấp thuộc huyện Quế Võ, tỉnh Bắc Ninh thường tổ chức thi kéo co giữa nam và nữ. </a:t>
            </a:r>
          </a:p>
        </p:txBody>
      </p:sp>
      <p:sp>
        <p:nvSpPr>
          <p:cNvPr id="13330" name="Rectangle 18"/>
          <p:cNvSpPr>
            <a:spLocks noChangeArrowheads="1"/>
          </p:cNvSpPr>
          <p:nvPr/>
        </p:nvSpPr>
        <p:spPr bwMode="auto">
          <a:xfrm>
            <a:off x="609600" y="3070225"/>
            <a:ext cx="5029200" cy="979488"/>
          </a:xfrm>
          <a:prstGeom prst="rect">
            <a:avLst/>
          </a:prstGeom>
          <a:noFill/>
          <a:ln w="9525">
            <a:noFill/>
            <a:miter lim="800000"/>
            <a:headEnd/>
            <a:tailEnd/>
          </a:ln>
        </p:spPr>
        <p:txBody>
          <a:bodyPr>
            <a:spAutoFit/>
          </a:bodyPr>
          <a:lstStyle/>
          <a:p>
            <a:pPr algn="just">
              <a:lnSpc>
                <a:spcPct val="120000"/>
              </a:lnSpc>
              <a:spcBef>
                <a:spcPct val="50000"/>
              </a:spcBef>
            </a:pPr>
            <a:r>
              <a:rPr lang="en-US" i="1">
                <a:latin typeface="Arial" charset="0"/>
              </a:rPr>
              <a:t>  Có năm bên nam thắng, có năm bên nữ thắng.</a:t>
            </a:r>
          </a:p>
        </p:txBody>
      </p:sp>
      <p:sp>
        <p:nvSpPr>
          <p:cNvPr id="13331" name="Line 19"/>
          <p:cNvSpPr>
            <a:spLocks noChangeShapeType="1"/>
          </p:cNvSpPr>
          <p:nvPr/>
        </p:nvSpPr>
        <p:spPr bwMode="auto">
          <a:xfrm flipH="1">
            <a:off x="3822700" y="3130550"/>
            <a:ext cx="76200" cy="381000"/>
          </a:xfrm>
          <a:prstGeom prst="line">
            <a:avLst/>
          </a:prstGeom>
          <a:noFill/>
          <a:ln w="28575">
            <a:solidFill>
              <a:srgbClr val="FF3300"/>
            </a:solidFill>
            <a:round/>
            <a:headEnd/>
            <a:tailEnd/>
          </a:ln>
        </p:spPr>
        <p:txBody>
          <a:bodyPr/>
          <a:lstStyle/>
          <a:p>
            <a:endParaRPr lang="en-US"/>
          </a:p>
        </p:txBody>
      </p:sp>
      <p:sp>
        <p:nvSpPr>
          <p:cNvPr id="13332" name="Line 20"/>
          <p:cNvSpPr>
            <a:spLocks noChangeShapeType="1"/>
          </p:cNvSpPr>
          <p:nvPr/>
        </p:nvSpPr>
        <p:spPr bwMode="auto">
          <a:xfrm flipH="1">
            <a:off x="4152900" y="3575050"/>
            <a:ext cx="76200" cy="381000"/>
          </a:xfrm>
          <a:prstGeom prst="line">
            <a:avLst/>
          </a:prstGeom>
          <a:noFill/>
          <a:ln w="28575">
            <a:solidFill>
              <a:srgbClr val="FF3300"/>
            </a:solidFill>
            <a:round/>
            <a:headEnd/>
            <a:tailEnd/>
          </a:ln>
        </p:spPr>
        <p:txBody>
          <a:bodyPr/>
          <a:lstStyle/>
          <a:p>
            <a:endParaRPr lang="en-US"/>
          </a:p>
        </p:txBody>
      </p:sp>
      <p:sp>
        <p:nvSpPr>
          <p:cNvPr id="13333" name="Line 21"/>
          <p:cNvSpPr>
            <a:spLocks noChangeShapeType="1"/>
          </p:cNvSpPr>
          <p:nvPr/>
        </p:nvSpPr>
        <p:spPr bwMode="auto">
          <a:xfrm flipH="1">
            <a:off x="2146300" y="3086100"/>
            <a:ext cx="76200" cy="381000"/>
          </a:xfrm>
          <a:prstGeom prst="line">
            <a:avLst/>
          </a:prstGeom>
          <a:noFill/>
          <a:ln w="28575">
            <a:solidFill>
              <a:srgbClr val="FF3300"/>
            </a:solidFill>
            <a:round/>
            <a:headEnd/>
            <a:tailEnd/>
          </a:ln>
        </p:spPr>
        <p:txBody>
          <a:bodyPr/>
          <a:lstStyle/>
          <a:p>
            <a:endParaRPr lang="en-US"/>
          </a:p>
        </p:txBody>
      </p:sp>
      <p:sp>
        <p:nvSpPr>
          <p:cNvPr id="13334" name="Line 22"/>
          <p:cNvSpPr>
            <a:spLocks noChangeShapeType="1"/>
          </p:cNvSpPr>
          <p:nvPr/>
        </p:nvSpPr>
        <p:spPr bwMode="auto">
          <a:xfrm flipH="1">
            <a:off x="5575300" y="3124200"/>
            <a:ext cx="76200" cy="381000"/>
          </a:xfrm>
          <a:prstGeom prst="line">
            <a:avLst/>
          </a:prstGeom>
          <a:noFill/>
          <a:ln w="28575">
            <a:solidFill>
              <a:srgbClr val="FF3300"/>
            </a:solidFill>
            <a:round/>
            <a:headEnd/>
            <a:tailEnd/>
          </a:ln>
        </p:spPr>
        <p:txBody>
          <a:bodyPr/>
          <a:lstStyle/>
          <a:p>
            <a:endParaRPr lang="en-US"/>
          </a:p>
        </p:txBody>
      </p:sp>
      <p:pic>
        <p:nvPicPr>
          <p:cNvPr id="5142" name="Picture 23" descr="BD21318_"/>
          <p:cNvPicPr>
            <a:picLocks noChangeAspect="1" noChangeArrowheads="1"/>
          </p:cNvPicPr>
          <p:nvPr/>
        </p:nvPicPr>
        <p:blipFill>
          <a:blip r:embed="rId2"/>
          <a:srcRect/>
          <a:stretch>
            <a:fillRect/>
          </a:stretch>
        </p:blipFill>
        <p:spPr bwMode="auto">
          <a:xfrm>
            <a:off x="0" y="6715125"/>
            <a:ext cx="9144000" cy="142875"/>
          </a:xfrm>
          <a:prstGeom prst="rect">
            <a:avLst/>
          </a:prstGeom>
          <a:noFill/>
          <a:ln w="9525">
            <a:noFill/>
            <a:miter lim="800000"/>
            <a:headEnd/>
            <a:tailEnd/>
          </a:ln>
        </p:spPr>
      </p:pic>
      <p:pic>
        <p:nvPicPr>
          <p:cNvPr id="5143" name="Picture 24" descr="BD21318_"/>
          <p:cNvPicPr>
            <a:picLocks noChangeAspect="1" noChangeArrowheads="1"/>
          </p:cNvPicPr>
          <p:nvPr/>
        </p:nvPicPr>
        <p:blipFill>
          <a:blip r:embed="rId2"/>
          <a:srcRect/>
          <a:stretch>
            <a:fillRect/>
          </a:stretch>
        </p:blipFill>
        <p:spPr bwMode="auto">
          <a:xfrm>
            <a:off x="0" y="-76200"/>
            <a:ext cx="9144000" cy="142875"/>
          </a:xfrm>
          <a:prstGeom prst="rect">
            <a:avLst/>
          </a:prstGeom>
          <a:noFill/>
          <a:ln w="9525">
            <a:noFill/>
            <a:miter lim="800000"/>
            <a:headEnd/>
            <a:tailEnd/>
          </a:ln>
        </p:spPr>
      </p:pic>
      <p:pic>
        <p:nvPicPr>
          <p:cNvPr id="5144" name="Picture 25" descr="BD21318_"/>
          <p:cNvPicPr>
            <a:picLocks noChangeAspect="1" noChangeArrowheads="1"/>
          </p:cNvPicPr>
          <p:nvPr/>
        </p:nvPicPr>
        <p:blipFill>
          <a:blip r:embed="rId3"/>
          <a:srcRect/>
          <a:stretch>
            <a:fillRect/>
          </a:stretch>
        </p:blipFill>
        <p:spPr bwMode="auto">
          <a:xfrm>
            <a:off x="-30163" y="25400"/>
            <a:ext cx="106363" cy="6705600"/>
          </a:xfrm>
          <a:prstGeom prst="rect">
            <a:avLst/>
          </a:prstGeom>
          <a:noFill/>
          <a:ln w="9525">
            <a:noFill/>
            <a:miter lim="800000"/>
            <a:headEnd/>
            <a:tailEnd/>
          </a:ln>
        </p:spPr>
      </p:pic>
      <p:pic>
        <p:nvPicPr>
          <p:cNvPr id="5145" name="Picture 26" descr="BD21318_"/>
          <p:cNvPicPr>
            <a:picLocks noChangeAspect="1" noChangeArrowheads="1"/>
          </p:cNvPicPr>
          <p:nvPr/>
        </p:nvPicPr>
        <p:blipFill>
          <a:blip r:embed="rId3"/>
          <a:srcRect/>
          <a:stretch>
            <a:fillRect/>
          </a:stretch>
        </p:blipFill>
        <p:spPr bwMode="auto">
          <a:xfrm>
            <a:off x="9037638" y="12700"/>
            <a:ext cx="106362"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322"/>
                                        </p:tgtEl>
                                        <p:attrNameLst>
                                          <p:attrName>style.visibility</p:attrName>
                                        </p:attrNameLst>
                                      </p:cBhvr>
                                      <p:to>
                                        <p:strVal val="visible"/>
                                      </p:to>
                                    </p:set>
                                    <p:anim calcmode="lin" valueType="num">
                                      <p:cBhvr>
                                        <p:cTn id="7" dur="500" fill="hold"/>
                                        <p:tgtEl>
                                          <p:spTgt spid="13322"/>
                                        </p:tgtEl>
                                        <p:attrNameLst>
                                          <p:attrName>ppt_w</p:attrName>
                                        </p:attrNameLst>
                                      </p:cBhvr>
                                      <p:tavLst>
                                        <p:tav tm="0">
                                          <p:val>
                                            <p:strVal val="#ppt_w*0.70"/>
                                          </p:val>
                                        </p:tav>
                                        <p:tav tm="100000">
                                          <p:val>
                                            <p:strVal val="#ppt_w"/>
                                          </p:val>
                                        </p:tav>
                                      </p:tavLst>
                                    </p:anim>
                                    <p:anim calcmode="lin" valueType="num">
                                      <p:cBhvr>
                                        <p:cTn id="8" dur="500" fill="hold"/>
                                        <p:tgtEl>
                                          <p:spTgt spid="13322"/>
                                        </p:tgtEl>
                                        <p:attrNameLst>
                                          <p:attrName>ppt_h</p:attrName>
                                        </p:attrNameLst>
                                      </p:cBhvr>
                                      <p:tavLst>
                                        <p:tav tm="0">
                                          <p:val>
                                            <p:strVal val="#ppt_h"/>
                                          </p:val>
                                        </p:tav>
                                        <p:tav tm="100000">
                                          <p:val>
                                            <p:strVal val="#ppt_h"/>
                                          </p:val>
                                        </p:tav>
                                      </p:tavLst>
                                    </p:anim>
                                    <p:animEffect transition="in" filter="fade">
                                      <p:cBhvr>
                                        <p:cTn id="9" dur="500"/>
                                        <p:tgtEl>
                                          <p:spTgt spid="13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23"/>
                                        </p:tgtEl>
                                        <p:attrNameLst>
                                          <p:attrName>style.visibility</p:attrName>
                                        </p:attrNameLst>
                                      </p:cBhvr>
                                      <p:to>
                                        <p:strVal val="visible"/>
                                      </p:to>
                                    </p:set>
                                    <p:anim calcmode="discrete" valueType="clr">
                                      <p:cBhvr override="childStyle">
                                        <p:cTn id="14" dur="80"/>
                                        <p:tgtEl>
                                          <p:spTgt spid="133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3"/>
                                        </p:tgtEl>
                                        <p:attrNameLst>
                                          <p:attrName>fillcolor</p:attrName>
                                        </p:attrNameLst>
                                      </p:cBhvr>
                                      <p:tavLst>
                                        <p:tav tm="0">
                                          <p:val>
                                            <p:clrVal>
                                              <a:schemeClr val="accent2"/>
                                            </p:clrVal>
                                          </p:val>
                                        </p:tav>
                                        <p:tav tm="50000">
                                          <p:val>
                                            <p:clrVal>
                                              <a:schemeClr val="hlink"/>
                                            </p:clrVal>
                                          </p:val>
                                        </p:tav>
                                      </p:tavLst>
                                    </p:anim>
                                    <p:set>
                                      <p:cBhvr>
                                        <p:cTn id="16" dur="80"/>
                                        <p:tgtEl>
                                          <p:spTgt spid="1332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324"/>
                                        </p:tgtEl>
                                        <p:attrNameLst>
                                          <p:attrName>style.visibility</p:attrName>
                                        </p:attrNameLst>
                                      </p:cBhvr>
                                      <p:to>
                                        <p:strVal val="visible"/>
                                      </p:to>
                                    </p:set>
                                    <p:anim calcmode="discrete" valueType="clr">
                                      <p:cBhvr override="childStyle">
                                        <p:cTn id="21" dur="80"/>
                                        <p:tgtEl>
                                          <p:spTgt spid="1332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324"/>
                                        </p:tgtEl>
                                        <p:attrNameLst>
                                          <p:attrName>fillcolor</p:attrName>
                                        </p:attrNameLst>
                                      </p:cBhvr>
                                      <p:tavLst>
                                        <p:tav tm="0">
                                          <p:val>
                                            <p:clrVal>
                                              <a:schemeClr val="accent2"/>
                                            </p:clrVal>
                                          </p:val>
                                        </p:tav>
                                        <p:tav tm="50000">
                                          <p:val>
                                            <p:clrVal>
                                              <a:schemeClr val="hlink"/>
                                            </p:clrVal>
                                          </p:val>
                                        </p:tav>
                                      </p:tavLst>
                                    </p:anim>
                                    <p:set>
                                      <p:cBhvr>
                                        <p:cTn id="23" dur="80"/>
                                        <p:tgtEl>
                                          <p:spTgt spid="1332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329"/>
                                        </p:tgtEl>
                                        <p:attrNameLst>
                                          <p:attrName>style.visibility</p:attrName>
                                        </p:attrNameLst>
                                      </p:cBhvr>
                                      <p:to>
                                        <p:strVal val="visible"/>
                                      </p:to>
                                    </p:set>
                                    <p:anim calcmode="discrete" valueType="clr">
                                      <p:cBhvr override="childStyle">
                                        <p:cTn id="28" dur="40"/>
                                        <p:tgtEl>
                                          <p:spTgt spid="13329"/>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13329"/>
                                        </p:tgtEl>
                                        <p:attrNameLst>
                                          <p:attrName>fillcolor</p:attrName>
                                        </p:attrNameLst>
                                      </p:cBhvr>
                                      <p:tavLst>
                                        <p:tav tm="0">
                                          <p:val>
                                            <p:clrVal>
                                              <a:schemeClr val="accent2"/>
                                            </p:clrVal>
                                          </p:val>
                                        </p:tav>
                                        <p:tav tm="50000">
                                          <p:val>
                                            <p:clrVal>
                                              <a:schemeClr val="hlink"/>
                                            </p:clrVal>
                                          </p:val>
                                        </p:tav>
                                      </p:tavLst>
                                    </p:anim>
                                    <p:set>
                                      <p:cBhvr>
                                        <p:cTn id="30" dur="40"/>
                                        <p:tgtEl>
                                          <p:spTgt spid="1332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331"/>
                                        </p:tgtEl>
                                        <p:attrNameLst>
                                          <p:attrName>style.visibility</p:attrName>
                                        </p:attrNameLst>
                                      </p:cBhvr>
                                      <p:to>
                                        <p:strVal val="visible"/>
                                      </p:to>
                                    </p:set>
                                    <p:animEffect transition="in" filter="fade">
                                      <p:cBhvr>
                                        <p:cTn id="35" dur="500"/>
                                        <p:tgtEl>
                                          <p:spTgt spid="13331"/>
                                        </p:tgtEl>
                                      </p:cBhvr>
                                    </p:animEffect>
                                    <p:anim calcmode="lin" valueType="num">
                                      <p:cBhvr>
                                        <p:cTn id="36" dur="500" fill="hold"/>
                                        <p:tgtEl>
                                          <p:spTgt spid="13331"/>
                                        </p:tgtEl>
                                        <p:attrNameLst>
                                          <p:attrName>ppt_x</p:attrName>
                                        </p:attrNameLst>
                                      </p:cBhvr>
                                      <p:tavLst>
                                        <p:tav tm="0">
                                          <p:val>
                                            <p:strVal val="#ppt_x"/>
                                          </p:val>
                                        </p:tav>
                                        <p:tav tm="100000">
                                          <p:val>
                                            <p:strVal val="#ppt_x"/>
                                          </p:val>
                                        </p:tav>
                                      </p:tavLst>
                                    </p:anim>
                                    <p:anim calcmode="lin" valueType="num">
                                      <p:cBhvr>
                                        <p:cTn id="37" dur="500" fill="hold"/>
                                        <p:tgtEl>
                                          <p:spTgt spid="1333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13332"/>
                                        </p:tgtEl>
                                        <p:attrNameLst>
                                          <p:attrName>style.visibility</p:attrName>
                                        </p:attrNameLst>
                                      </p:cBhvr>
                                      <p:to>
                                        <p:strVal val="visible"/>
                                      </p:to>
                                    </p:set>
                                    <p:animEffect transition="in" filter="fade">
                                      <p:cBhvr>
                                        <p:cTn id="41" dur="500"/>
                                        <p:tgtEl>
                                          <p:spTgt spid="13332"/>
                                        </p:tgtEl>
                                      </p:cBhvr>
                                    </p:animEffect>
                                    <p:anim calcmode="lin" valueType="num">
                                      <p:cBhvr>
                                        <p:cTn id="42" dur="500" fill="hold"/>
                                        <p:tgtEl>
                                          <p:spTgt spid="13332"/>
                                        </p:tgtEl>
                                        <p:attrNameLst>
                                          <p:attrName>ppt_x</p:attrName>
                                        </p:attrNameLst>
                                      </p:cBhvr>
                                      <p:tavLst>
                                        <p:tav tm="0">
                                          <p:val>
                                            <p:strVal val="#ppt_x"/>
                                          </p:val>
                                        </p:tav>
                                        <p:tav tm="100000">
                                          <p:val>
                                            <p:strVal val="#ppt_x"/>
                                          </p:val>
                                        </p:tav>
                                      </p:tavLst>
                                    </p:anim>
                                    <p:anim calcmode="lin" valueType="num">
                                      <p:cBhvr>
                                        <p:cTn id="43" dur="500" fill="hold"/>
                                        <p:tgtEl>
                                          <p:spTgt spid="13332"/>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grpId="1" nodeType="clickEffect">
                                  <p:stCondLst>
                                    <p:cond delay="0"/>
                                  </p:stCondLst>
                                  <p:iterate type="lt">
                                    <p:tmPct val="0"/>
                                  </p:iterate>
                                  <p:childTnLst>
                                    <p:anim calcmode="lin" valueType="num">
                                      <p:cBhvr additive="base">
                                        <p:cTn id="47" dur="500"/>
                                        <p:tgtEl>
                                          <p:spTgt spid="13329"/>
                                        </p:tgtEl>
                                        <p:attrNameLst>
                                          <p:attrName>ppt_x</p:attrName>
                                        </p:attrNameLst>
                                      </p:cBhvr>
                                      <p:tavLst>
                                        <p:tav tm="0">
                                          <p:val>
                                            <p:strVal val="ppt_x"/>
                                          </p:val>
                                        </p:tav>
                                        <p:tav tm="100000">
                                          <p:val>
                                            <p:strVal val="ppt_x"/>
                                          </p:val>
                                        </p:tav>
                                      </p:tavLst>
                                    </p:anim>
                                    <p:anim calcmode="lin" valueType="num">
                                      <p:cBhvr additive="base">
                                        <p:cTn id="48" dur="500"/>
                                        <p:tgtEl>
                                          <p:spTgt spid="13329"/>
                                        </p:tgtEl>
                                        <p:attrNameLst>
                                          <p:attrName>ppt_y</p:attrName>
                                        </p:attrNameLst>
                                      </p:cBhvr>
                                      <p:tavLst>
                                        <p:tav tm="0">
                                          <p:val>
                                            <p:strVal val="ppt_y"/>
                                          </p:val>
                                        </p:tav>
                                        <p:tav tm="100000">
                                          <p:val>
                                            <p:strVal val="1+ppt_h/2"/>
                                          </p:val>
                                        </p:tav>
                                      </p:tavLst>
                                    </p:anim>
                                    <p:set>
                                      <p:cBhvr>
                                        <p:cTn id="49" dur="1" fill="hold">
                                          <p:stCondLst>
                                            <p:cond delay="499"/>
                                          </p:stCondLst>
                                        </p:cTn>
                                        <p:tgtEl>
                                          <p:spTgt spid="13329"/>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13331"/>
                                        </p:tgtEl>
                                        <p:attrNameLst>
                                          <p:attrName>ppt_x</p:attrName>
                                        </p:attrNameLst>
                                      </p:cBhvr>
                                      <p:tavLst>
                                        <p:tav tm="0">
                                          <p:val>
                                            <p:strVal val="ppt_x"/>
                                          </p:val>
                                        </p:tav>
                                        <p:tav tm="100000">
                                          <p:val>
                                            <p:strVal val="ppt_x"/>
                                          </p:val>
                                        </p:tav>
                                      </p:tavLst>
                                    </p:anim>
                                    <p:anim calcmode="lin" valueType="num">
                                      <p:cBhvr additive="base">
                                        <p:cTn id="52" dur="500"/>
                                        <p:tgtEl>
                                          <p:spTgt spid="13331"/>
                                        </p:tgtEl>
                                        <p:attrNameLst>
                                          <p:attrName>ppt_y</p:attrName>
                                        </p:attrNameLst>
                                      </p:cBhvr>
                                      <p:tavLst>
                                        <p:tav tm="0">
                                          <p:val>
                                            <p:strVal val="ppt_y"/>
                                          </p:val>
                                        </p:tav>
                                        <p:tav tm="100000">
                                          <p:val>
                                            <p:strVal val="1+ppt_h/2"/>
                                          </p:val>
                                        </p:tav>
                                      </p:tavLst>
                                    </p:anim>
                                    <p:set>
                                      <p:cBhvr>
                                        <p:cTn id="53" dur="1" fill="hold">
                                          <p:stCondLst>
                                            <p:cond delay="499"/>
                                          </p:stCondLst>
                                        </p:cTn>
                                        <p:tgtEl>
                                          <p:spTgt spid="13331"/>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13332"/>
                                        </p:tgtEl>
                                        <p:attrNameLst>
                                          <p:attrName>ppt_x</p:attrName>
                                        </p:attrNameLst>
                                      </p:cBhvr>
                                      <p:tavLst>
                                        <p:tav tm="0">
                                          <p:val>
                                            <p:strVal val="ppt_x"/>
                                          </p:val>
                                        </p:tav>
                                        <p:tav tm="100000">
                                          <p:val>
                                            <p:strVal val="ppt_x"/>
                                          </p:val>
                                        </p:tav>
                                      </p:tavLst>
                                    </p:anim>
                                    <p:anim calcmode="lin" valueType="num">
                                      <p:cBhvr additive="base">
                                        <p:cTn id="56" dur="500"/>
                                        <p:tgtEl>
                                          <p:spTgt spid="13332"/>
                                        </p:tgtEl>
                                        <p:attrNameLst>
                                          <p:attrName>ppt_y</p:attrName>
                                        </p:attrNameLst>
                                      </p:cBhvr>
                                      <p:tavLst>
                                        <p:tav tm="0">
                                          <p:val>
                                            <p:strVal val="ppt_y"/>
                                          </p:val>
                                        </p:tav>
                                        <p:tav tm="100000">
                                          <p:val>
                                            <p:strVal val="1+ppt_h/2"/>
                                          </p:val>
                                        </p:tav>
                                      </p:tavLst>
                                    </p:anim>
                                    <p:set>
                                      <p:cBhvr>
                                        <p:cTn id="57" dur="1" fill="hold">
                                          <p:stCondLst>
                                            <p:cond delay="499"/>
                                          </p:stCondLst>
                                        </p:cTn>
                                        <p:tgtEl>
                                          <p:spTgt spid="13332"/>
                                        </p:tgtEl>
                                        <p:attrNameLst>
                                          <p:attrName>style.visibility</p:attrName>
                                        </p:attrNameLst>
                                      </p:cBhvr>
                                      <p:to>
                                        <p:strVal val="hidden"/>
                                      </p:to>
                                    </p:set>
                                  </p:childTnLst>
                                </p:cTn>
                              </p:par>
                            </p:childTnLst>
                          </p:cTn>
                        </p:par>
                        <p:par>
                          <p:cTn id="58" fill="hold" nodeType="afterGroup">
                            <p:stCondLst>
                              <p:cond delay="50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13330"/>
                                        </p:tgtEl>
                                        <p:attrNameLst>
                                          <p:attrName>style.visibility</p:attrName>
                                        </p:attrNameLst>
                                      </p:cBhvr>
                                      <p:to>
                                        <p:strVal val="visible"/>
                                      </p:to>
                                    </p:set>
                                    <p:anim calcmode="discrete" valueType="clr">
                                      <p:cBhvr override="childStyle">
                                        <p:cTn id="61" dur="40"/>
                                        <p:tgtEl>
                                          <p:spTgt spid="13330"/>
                                        </p:tgtEl>
                                        <p:attrNameLst>
                                          <p:attrName>style.color</p:attrName>
                                        </p:attrNameLst>
                                      </p:cBhvr>
                                      <p:tavLst>
                                        <p:tav tm="0">
                                          <p:val>
                                            <p:clrVal>
                                              <a:schemeClr val="accent2"/>
                                            </p:clrVal>
                                          </p:val>
                                        </p:tav>
                                        <p:tav tm="50000">
                                          <p:val>
                                            <p:clrVal>
                                              <a:schemeClr val="hlink"/>
                                            </p:clrVal>
                                          </p:val>
                                        </p:tav>
                                      </p:tavLst>
                                    </p:anim>
                                    <p:anim calcmode="discrete" valueType="clr">
                                      <p:cBhvr>
                                        <p:cTn id="62" dur="40"/>
                                        <p:tgtEl>
                                          <p:spTgt spid="13330"/>
                                        </p:tgtEl>
                                        <p:attrNameLst>
                                          <p:attrName>fillcolor</p:attrName>
                                        </p:attrNameLst>
                                      </p:cBhvr>
                                      <p:tavLst>
                                        <p:tav tm="0">
                                          <p:val>
                                            <p:clrVal>
                                              <a:schemeClr val="accent2"/>
                                            </p:clrVal>
                                          </p:val>
                                        </p:tav>
                                        <p:tav tm="50000">
                                          <p:val>
                                            <p:clrVal>
                                              <a:schemeClr val="hlink"/>
                                            </p:clrVal>
                                          </p:val>
                                        </p:tav>
                                      </p:tavLst>
                                    </p:anim>
                                    <p:set>
                                      <p:cBhvr>
                                        <p:cTn id="63" dur="40"/>
                                        <p:tgtEl>
                                          <p:spTgt spid="13330"/>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13333"/>
                                        </p:tgtEl>
                                        <p:attrNameLst>
                                          <p:attrName>style.visibility</p:attrName>
                                        </p:attrNameLst>
                                      </p:cBhvr>
                                      <p:to>
                                        <p:strVal val="visible"/>
                                      </p:to>
                                    </p:set>
                                    <p:animEffect transition="in" filter="fade">
                                      <p:cBhvr>
                                        <p:cTn id="68" dur="192" decel="100000"/>
                                        <p:tgtEl>
                                          <p:spTgt spid="13333"/>
                                        </p:tgtEl>
                                      </p:cBhvr>
                                    </p:animEffect>
                                    <p:animScale>
                                      <p:cBhvr>
                                        <p:cTn id="69" dur="192" decel="100000"/>
                                        <p:tgtEl>
                                          <p:spTgt spid="13333"/>
                                        </p:tgtEl>
                                      </p:cBhvr>
                                      <p:from x="10000" y="10000"/>
                                      <p:to x="200000" y="450000"/>
                                    </p:animScale>
                                    <p:animScale>
                                      <p:cBhvr>
                                        <p:cTn id="70" dur="308" accel="100000" fill="hold">
                                          <p:stCondLst>
                                            <p:cond delay="192"/>
                                          </p:stCondLst>
                                        </p:cTn>
                                        <p:tgtEl>
                                          <p:spTgt spid="13333"/>
                                        </p:tgtEl>
                                      </p:cBhvr>
                                      <p:from x="200000" y="450000"/>
                                      <p:to x="100000" y="100000"/>
                                    </p:animScale>
                                    <p:set>
                                      <p:cBhvr>
                                        <p:cTn id="71" dur="192" fill="hold"/>
                                        <p:tgtEl>
                                          <p:spTgt spid="13333"/>
                                        </p:tgtEl>
                                        <p:attrNameLst>
                                          <p:attrName>ppt_x</p:attrName>
                                        </p:attrNameLst>
                                      </p:cBhvr>
                                      <p:to>
                                        <p:strVal val="(0.5)"/>
                                      </p:to>
                                    </p:set>
                                    <p:anim from="(0.5)" to="(#ppt_x)" calcmode="lin" valueType="num">
                                      <p:cBhvr>
                                        <p:cTn id="72" dur="308" accel="100000" fill="hold">
                                          <p:stCondLst>
                                            <p:cond delay="192"/>
                                          </p:stCondLst>
                                        </p:cTn>
                                        <p:tgtEl>
                                          <p:spTgt spid="13333"/>
                                        </p:tgtEl>
                                        <p:attrNameLst>
                                          <p:attrName>ppt_x</p:attrName>
                                        </p:attrNameLst>
                                      </p:cBhvr>
                                    </p:anim>
                                    <p:set>
                                      <p:cBhvr>
                                        <p:cTn id="73" dur="192" fill="hold"/>
                                        <p:tgtEl>
                                          <p:spTgt spid="13333"/>
                                        </p:tgtEl>
                                        <p:attrNameLst>
                                          <p:attrName>ppt_y</p:attrName>
                                        </p:attrNameLst>
                                      </p:cBhvr>
                                      <p:to>
                                        <p:strVal val="(#ppt_y+0.4)"/>
                                      </p:to>
                                    </p:set>
                                    <p:anim from="(#ppt_y+0.4)" to="(#ppt_y)" calcmode="lin" valueType="num">
                                      <p:cBhvr>
                                        <p:cTn id="74" dur="308" accel="100000" fill="hold">
                                          <p:stCondLst>
                                            <p:cond delay="192"/>
                                          </p:stCondLst>
                                        </p:cTn>
                                        <p:tgtEl>
                                          <p:spTgt spid="13333"/>
                                        </p:tgtEl>
                                        <p:attrNameLst>
                                          <p:attrName>ppt_y</p:attrName>
                                        </p:attrNameLst>
                                      </p:cBhvr>
                                    </p:anim>
                                  </p:childTnLst>
                                </p:cTn>
                              </p:par>
                            </p:childTnLst>
                          </p:cTn>
                        </p:par>
                        <p:par>
                          <p:cTn id="75" fill="hold" nodeType="afterGroup">
                            <p:stCondLst>
                              <p:cond delay="500"/>
                            </p:stCondLst>
                            <p:childTnLst>
                              <p:par>
                                <p:cTn id="76" presetID="51" presetClass="entr" presetSubtype="0" fill="hold" grpId="0" nodeType="afterEffect">
                                  <p:stCondLst>
                                    <p:cond delay="0"/>
                                  </p:stCondLst>
                                  <p:childTnLst>
                                    <p:set>
                                      <p:cBhvr>
                                        <p:cTn id="77" dur="1" fill="hold">
                                          <p:stCondLst>
                                            <p:cond delay="0"/>
                                          </p:stCondLst>
                                        </p:cTn>
                                        <p:tgtEl>
                                          <p:spTgt spid="13334"/>
                                        </p:tgtEl>
                                        <p:attrNameLst>
                                          <p:attrName>style.visibility</p:attrName>
                                        </p:attrNameLst>
                                      </p:cBhvr>
                                      <p:to>
                                        <p:strVal val="visible"/>
                                      </p:to>
                                    </p:set>
                                    <p:animEffect transition="in" filter="fade">
                                      <p:cBhvr>
                                        <p:cTn id="78" dur="192" decel="100000"/>
                                        <p:tgtEl>
                                          <p:spTgt spid="13334"/>
                                        </p:tgtEl>
                                      </p:cBhvr>
                                    </p:animEffect>
                                    <p:animScale>
                                      <p:cBhvr>
                                        <p:cTn id="79" dur="192" decel="100000"/>
                                        <p:tgtEl>
                                          <p:spTgt spid="13334"/>
                                        </p:tgtEl>
                                      </p:cBhvr>
                                      <p:from x="10000" y="10000"/>
                                      <p:to x="200000" y="450000"/>
                                    </p:animScale>
                                    <p:animScale>
                                      <p:cBhvr>
                                        <p:cTn id="80" dur="308" accel="100000" fill="hold">
                                          <p:stCondLst>
                                            <p:cond delay="192"/>
                                          </p:stCondLst>
                                        </p:cTn>
                                        <p:tgtEl>
                                          <p:spTgt spid="13334"/>
                                        </p:tgtEl>
                                      </p:cBhvr>
                                      <p:from x="200000" y="450000"/>
                                      <p:to x="100000" y="100000"/>
                                    </p:animScale>
                                    <p:set>
                                      <p:cBhvr>
                                        <p:cTn id="81" dur="192" fill="hold"/>
                                        <p:tgtEl>
                                          <p:spTgt spid="13334"/>
                                        </p:tgtEl>
                                        <p:attrNameLst>
                                          <p:attrName>ppt_x</p:attrName>
                                        </p:attrNameLst>
                                      </p:cBhvr>
                                      <p:to>
                                        <p:strVal val="(0.5)"/>
                                      </p:to>
                                    </p:set>
                                    <p:anim from="(0.5)" to="(#ppt_x)" calcmode="lin" valueType="num">
                                      <p:cBhvr>
                                        <p:cTn id="82" dur="308" accel="100000" fill="hold">
                                          <p:stCondLst>
                                            <p:cond delay="192"/>
                                          </p:stCondLst>
                                        </p:cTn>
                                        <p:tgtEl>
                                          <p:spTgt spid="13334"/>
                                        </p:tgtEl>
                                        <p:attrNameLst>
                                          <p:attrName>ppt_x</p:attrName>
                                        </p:attrNameLst>
                                      </p:cBhvr>
                                    </p:anim>
                                    <p:set>
                                      <p:cBhvr>
                                        <p:cTn id="83" dur="192" fill="hold"/>
                                        <p:tgtEl>
                                          <p:spTgt spid="13334"/>
                                        </p:tgtEl>
                                        <p:attrNameLst>
                                          <p:attrName>ppt_y</p:attrName>
                                        </p:attrNameLst>
                                      </p:cBhvr>
                                      <p:to>
                                        <p:strVal val="(#ppt_y+0.4)"/>
                                      </p:to>
                                    </p:set>
                                    <p:anim from="(#ppt_y+0.4)" to="(#ppt_y)" calcmode="lin" valueType="num">
                                      <p:cBhvr>
                                        <p:cTn id="84" dur="308" accel="100000" fill="hold">
                                          <p:stCondLst>
                                            <p:cond delay="192"/>
                                          </p:stCondLst>
                                        </p:cTn>
                                        <p:tgtEl>
                                          <p:spTgt spid="13334"/>
                                        </p:tgtEl>
                                        <p:attrNameLst>
                                          <p:attrName>ppt_y</p:attrName>
                                        </p:attrNameLst>
                                      </p:cBhvr>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xit" presetSubtype="2" fill="hold" grpId="1" nodeType="clickEffect">
                                  <p:stCondLst>
                                    <p:cond delay="0"/>
                                  </p:stCondLst>
                                  <p:iterate type="lt">
                                    <p:tmPct val="0"/>
                                  </p:iterate>
                                  <p:childTnLst>
                                    <p:anim calcmode="lin" valueType="num">
                                      <p:cBhvr additive="base">
                                        <p:cTn id="88" dur="500"/>
                                        <p:tgtEl>
                                          <p:spTgt spid="13330"/>
                                        </p:tgtEl>
                                        <p:attrNameLst>
                                          <p:attrName>ppt_x</p:attrName>
                                        </p:attrNameLst>
                                      </p:cBhvr>
                                      <p:tavLst>
                                        <p:tav tm="0">
                                          <p:val>
                                            <p:strVal val="ppt_x"/>
                                          </p:val>
                                        </p:tav>
                                        <p:tav tm="100000">
                                          <p:val>
                                            <p:strVal val="1+ppt_w/2"/>
                                          </p:val>
                                        </p:tav>
                                      </p:tavLst>
                                    </p:anim>
                                    <p:anim calcmode="lin" valueType="num">
                                      <p:cBhvr additive="base">
                                        <p:cTn id="89" dur="500"/>
                                        <p:tgtEl>
                                          <p:spTgt spid="13330"/>
                                        </p:tgtEl>
                                        <p:attrNameLst>
                                          <p:attrName>ppt_y</p:attrName>
                                        </p:attrNameLst>
                                      </p:cBhvr>
                                      <p:tavLst>
                                        <p:tav tm="0">
                                          <p:val>
                                            <p:strVal val="ppt_y"/>
                                          </p:val>
                                        </p:tav>
                                        <p:tav tm="100000">
                                          <p:val>
                                            <p:strVal val="ppt_y"/>
                                          </p:val>
                                        </p:tav>
                                      </p:tavLst>
                                    </p:anim>
                                    <p:set>
                                      <p:cBhvr>
                                        <p:cTn id="90" dur="1" fill="hold">
                                          <p:stCondLst>
                                            <p:cond delay="499"/>
                                          </p:stCondLst>
                                        </p:cTn>
                                        <p:tgtEl>
                                          <p:spTgt spid="13330"/>
                                        </p:tgtEl>
                                        <p:attrNameLst>
                                          <p:attrName>style.visibility</p:attrName>
                                        </p:attrNameLst>
                                      </p:cBhvr>
                                      <p:to>
                                        <p:strVal val="hidden"/>
                                      </p:to>
                                    </p:set>
                                  </p:childTnLst>
                                </p:cTn>
                              </p:par>
                              <p:par>
                                <p:cTn id="91" presetID="2" presetClass="exit" presetSubtype="2" fill="hold" grpId="1" nodeType="withEffect">
                                  <p:stCondLst>
                                    <p:cond delay="0"/>
                                  </p:stCondLst>
                                  <p:childTnLst>
                                    <p:anim calcmode="lin" valueType="num">
                                      <p:cBhvr additive="base">
                                        <p:cTn id="92" dur="500"/>
                                        <p:tgtEl>
                                          <p:spTgt spid="13333"/>
                                        </p:tgtEl>
                                        <p:attrNameLst>
                                          <p:attrName>ppt_x</p:attrName>
                                        </p:attrNameLst>
                                      </p:cBhvr>
                                      <p:tavLst>
                                        <p:tav tm="0">
                                          <p:val>
                                            <p:strVal val="ppt_x"/>
                                          </p:val>
                                        </p:tav>
                                        <p:tav tm="100000">
                                          <p:val>
                                            <p:strVal val="1+ppt_w/2"/>
                                          </p:val>
                                        </p:tav>
                                      </p:tavLst>
                                    </p:anim>
                                    <p:anim calcmode="lin" valueType="num">
                                      <p:cBhvr additive="base">
                                        <p:cTn id="93" dur="500"/>
                                        <p:tgtEl>
                                          <p:spTgt spid="13333"/>
                                        </p:tgtEl>
                                        <p:attrNameLst>
                                          <p:attrName>ppt_y</p:attrName>
                                        </p:attrNameLst>
                                      </p:cBhvr>
                                      <p:tavLst>
                                        <p:tav tm="0">
                                          <p:val>
                                            <p:strVal val="ppt_y"/>
                                          </p:val>
                                        </p:tav>
                                        <p:tav tm="100000">
                                          <p:val>
                                            <p:strVal val="ppt_y"/>
                                          </p:val>
                                        </p:tav>
                                      </p:tavLst>
                                    </p:anim>
                                    <p:set>
                                      <p:cBhvr>
                                        <p:cTn id="94" dur="1" fill="hold">
                                          <p:stCondLst>
                                            <p:cond delay="499"/>
                                          </p:stCondLst>
                                        </p:cTn>
                                        <p:tgtEl>
                                          <p:spTgt spid="13333"/>
                                        </p:tgtEl>
                                        <p:attrNameLst>
                                          <p:attrName>style.visibility</p:attrName>
                                        </p:attrNameLst>
                                      </p:cBhvr>
                                      <p:to>
                                        <p:strVal val="hidden"/>
                                      </p:to>
                                    </p:set>
                                  </p:childTnLst>
                                </p:cTn>
                              </p:par>
                              <p:par>
                                <p:cTn id="95" presetID="2" presetClass="exit" presetSubtype="2" fill="hold" grpId="1" nodeType="withEffect">
                                  <p:stCondLst>
                                    <p:cond delay="0"/>
                                  </p:stCondLst>
                                  <p:childTnLst>
                                    <p:anim calcmode="lin" valueType="num">
                                      <p:cBhvr additive="base">
                                        <p:cTn id="96" dur="500"/>
                                        <p:tgtEl>
                                          <p:spTgt spid="13334"/>
                                        </p:tgtEl>
                                        <p:attrNameLst>
                                          <p:attrName>ppt_x</p:attrName>
                                        </p:attrNameLst>
                                      </p:cBhvr>
                                      <p:tavLst>
                                        <p:tav tm="0">
                                          <p:val>
                                            <p:strVal val="ppt_x"/>
                                          </p:val>
                                        </p:tav>
                                        <p:tav tm="100000">
                                          <p:val>
                                            <p:strVal val="1+ppt_w/2"/>
                                          </p:val>
                                        </p:tav>
                                      </p:tavLst>
                                    </p:anim>
                                    <p:anim calcmode="lin" valueType="num">
                                      <p:cBhvr additive="base">
                                        <p:cTn id="97" dur="500"/>
                                        <p:tgtEl>
                                          <p:spTgt spid="13334"/>
                                        </p:tgtEl>
                                        <p:attrNameLst>
                                          <p:attrName>ppt_y</p:attrName>
                                        </p:attrNameLst>
                                      </p:cBhvr>
                                      <p:tavLst>
                                        <p:tav tm="0">
                                          <p:val>
                                            <p:strVal val="ppt_y"/>
                                          </p:val>
                                        </p:tav>
                                        <p:tav tm="100000">
                                          <p:val>
                                            <p:strVal val="ppt_y"/>
                                          </p:val>
                                        </p:tav>
                                      </p:tavLst>
                                    </p:anim>
                                    <p:set>
                                      <p:cBhvr>
                                        <p:cTn id="98" dur="1" fill="hold">
                                          <p:stCondLst>
                                            <p:cond delay="499"/>
                                          </p:stCondLst>
                                        </p:cTn>
                                        <p:tgtEl>
                                          <p:spTgt spid="13334"/>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3325"/>
                                        </p:tgtEl>
                                        <p:attrNameLst>
                                          <p:attrName>style.visibility</p:attrName>
                                        </p:attrNameLst>
                                      </p:cBhvr>
                                      <p:to>
                                        <p:strVal val="visible"/>
                                      </p:to>
                                    </p:set>
                                    <p:animEffect transition="in" filter="fade">
                                      <p:cBhvr>
                                        <p:cTn id="103" dur="500"/>
                                        <p:tgtEl>
                                          <p:spTgt spid="1332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4" presetClass="entr" presetSubtype="0" fill="hold" grpId="0" nodeType="clickEffect">
                                  <p:stCondLst>
                                    <p:cond delay="0"/>
                                  </p:stCondLst>
                                  <p:childTnLst>
                                    <p:set>
                                      <p:cBhvr>
                                        <p:cTn id="107" dur="1" fill="hold">
                                          <p:stCondLst>
                                            <p:cond delay="0"/>
                                          </p:stCondLst>
                                        </p:cTn>
                                        <p:tgtEl>
                                          <p:spTgt spid="13326"/>
                                        </p:tgtEl>
                                        <p:attrNameLst>
                                          <p:attrName>style.visibility</p:attrName>
                                        </p:attrNameLst>
                                      </p:cBhvr>
                                      <p:to>
                                        <p:strVal val="visible"/>
                                      </p:to>
                                    </p:set>
                                    <p:anim from="(-#ppt_w/2)" to="(#ppt_x)" calcmode="lin" valueType="num">
                                      <p:cBhvr>
                                        <p:cTn id="108" dur="300" fill="hold">
                                          <p:stCondLst>
                                            <p:cond delay="0"/>
                                          </p:stCondLst>
                                        </p:cTn>
                                        <p:tgtEl>
                                          <p:spTgt spid="13326"/>
                                        </p:tgtEl>
                                        <p:attrNameLst>
                                          <p:attrName>ppt_x</p:attrName>
                                        </p:attrNameLst>
                                      </p:cBhvr>
                                    </p:anim>
                                    <p:anim from="0" to="-1.0" calcmode="lin" valueType="num">
                                      <p:cBhvr>
                                        <p:cTn id="109" dur="100" decel="50000" autoRev="1" fill="hold">
                                          <p:stCondLst>
                                            <p:cond delay="300"/>
                                          </p:stCondLst>
                                        </p:cTn>
                                        <p:tgtEl>
                                          <p:spTgt spid="13326"/>
                                        </p:tgtEl>
                                        <p:attrNameLst>
                                          <p:attrName>xshear</p:attrName>
                                        </p:attrNameLst>
                                      </p:cBhvr>
                                    </p:anim>
                                    <p:animScale>
                                      <p:cBhvr>
                                        <p:cTn id="110" dur="100" decel="100000" autoRev="1" fill="hold">
                                          <p:stCondLst>
                                            <p:cond delay="300"/>
                                          </p:stCondLst>
                                        </p:cTn>
                                        <p:tgtEl>
                                          <p:spTgt spid="13326"/>
                                        </p:tgtEl>
                                      </p:cBhvr>
                                      <p:from x="100000" y="100000"/>
                                      <p:to x="80000" y="100000"/>
                                    </p:animScale>
                                    <p:anim by="(#ppt_h/3+#ppt_w*0.1)" calcmode="lin" valueType="num">
                                      <p:cBhvr additive="sum">
                                        <p:cTn id="111" dur="100" decel="100000" autoRev="1" fill="hold">
                                          <p:stCondLst>
                                            <p:cond delay="300"/>
                                          </p:stCondLst>
                                        </p:cTn>
                                        <p:tgtEl>
                                          <p:spTgt spid="13326"/>
                                        </p:tgtEl>
                                        <p:attrNameLst>
                                          <p:attrName>ppt_x</p:attrName>
                                        </p:attrNameLst>
                                      </p:cBhvr>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1" presetClass="entr" presetSubtype="0" fill="hold" grpId="0" nodeType="clickEffect">
                                  <p:stCondLst>
                                    <p:cond delay="0"/>
                                  </p:stCondLst>
                                  <p:childTnLst>
                                    <p:set>
                                      <p:cBhvr>
                                        <p:cTn id="115" dur="1" fill="hold">
                                          <p:stCondLst>
                                            <p:cond delay="0"/>
                                          </p:stCondLst>
                                        </p:cTn>
                                        <p:tgtEl>
                                          <p:spTgt spid="13327"/>
                                        </p:tgtEl>
                                        <p:attrNameLst>
                                          <p:attrName>style.visibility</p:attrName>
                                        </p:attrNameLst>
                                      </p:cBhvr>
                                      <p:to>
                                        <p:strVal val="visible"/>
                                      </p:to>
                                    </p:set>
                                    <p:animEffect transition="in" filter="fade">
                                      <p:cBhvr>
                                        <p:cTn id="116" dur="385" decel="100000"/>
                                        <p:tgtEl>
                                          <p:spTgt spid="13327"/>
                                        </p:tgtEl>
                                      </p:cBhvr>
                                    </p:animEffect>
                                    <p:animScale>
                                      <p:cBhvr>
                                        <p:cTn id="117" dur="385" decel="100000"/>
                                        <p:tgtEl>
                                          <p:spTgt spid="13327"/>
                                        </p:tgtEl>
                                      </p:cBhvr>
                                      <p:from x="10000" y="10000"/>
                                      <p:to x="200000" y="450000"/>
                                    </p:animScale>
                                    <p:animScale>
                                      <p:cBhvr>
                                        <p:cTn id="118" dur="615" accel="100000" fill="hold">
                                          <p:stCondLst>
                                            <p:cond delay="385"/>
                                          </p:stCondLst>
                                        </p:cTn>
                                        <p:tgtEl>
                                          <p:spTgt spid="13327"/>
                                        </p:tgtEl>
                                      </p:cBhvr>
                                      <p:from x="200000" y="450000"/>
                                      <p:to x="100000" y="100000"/>
                                    </p:animScale>
                                    <p:set>
                                      <p:cBhvr>
                                        <p:cTn id="119" dur="385" fill="hold"/>
                                        <p:tgtEl>
                                          <p:spTgt spid="13327"/>
                                        </p:tgtEl>
                                        <p:attrNameLst>
                                          <p:attrName>ppt_x</p:attrName>
                                        </p:attrNameLst>
                                      </p:cBhvr>
                                      <p:to>
                                        <p:strVal val="(0.5)"/>
                                      </p:to>
                                    </p:set>
                                    <p:anim from="(0.5)" to="(#ppt_x)" calcmode="lin" valueType="num">
                                      <p:cBhvr>
                                        <p:cTn id="120" dur="615" accel="100000" fill="hold">
                                          <p:stCondLst>
                                            <p:cond delay="385"/>
                                          </p:stCondLst>
                                        </p:cTn>
                                        <p:tgtEl>
                                          <p:spTgt spid="13327"/>
                                        </p:tgtEl>
                                        <p:attrNameLst>
                                          <p:attrName>ppt_x</p:attrName>
                                        </p:attrNameLst>
                                      </p:cBhvr>
                                    </p:anim>
                                    <p:set>
                                      <p:cBhvr>
                                        <p:cTn id="121" dur="385" fill="hold"/>
                                        <p:tgtEl>
                                          <p:spTgt spid="13327"/>
                                        </p:tgtEl>
                                        <p:attrNameLst>
                                          <p:attrName>ppt_y</p:attrName>
                                        </p:attrNameLst>
                                      </p:cBhvr>
                                      <p:to>
                                        <p:strVal val="(#ppt_y+0.4)"/>
                                      </p:to>
                                    </p:set>
                                    <p:anim from="(#ppt_y+0.4)" to="(#ppt_y)" calcmode="lin" valueType="num">
                                      <p:cBhvr>
                                        <p:cTn id="122" dur="615" accel="100000" fill="hold">
                                          <p:stCondLst>
                                            <p:cond delay="385"/>
                                          </p:stCondLst>
                                        </p:cTn>
                                        <p:tgtEl>
                                          <p:spTgt spid="13327"/>
                                        </p:tgtEl>
                                        <p:attrNameLst>
                                          <p:attrName>ppt_y</p:attrName>
                                        </p:attrNameLst>
                                      </p:cBhvr>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5" presetClass="entr" presetSubtype="0" fill="hold" grpId="0" nodeType="clickEffect">
                                  <p:stCondLst>
                                    <p:cond delay="0"/>
                                  </p:stCondLst>
                                  <p:childTnLst>
                                    <p:set>
                                      <p:cBhvr>
                                        <p:cTn id="126" dur="1" fill="hold">
                                          <p:stCondLst>
                                            <p:cond delay="0"/>
                                          </p:stCondLst>
                                        </p:cTn>
                                        <p:tgtEl>
                                          <p:spTgt spid="13328"/>
                                        </p:tgtEl>
                                        <p:attrNameLst>
                                          <p:attrName>style.visibility</p:attrName>
                                        </p:attrNameLst>
                                      </p:cBhvr>
                                      <p:to>
                                        <p:strVal val="visible"/>
                                      </p:to>
                                    </p:set>
                                    <p:anim calcmode="lin" valueType="num">
                                      <p:cBhvr>
                                        <p:cTn id="127" dur="500" fill="hold"/>
                                        <p:tgtEl>
                                          <p:spTgt spid="13328"/>
                                        </p:tgtEl>
                                        <p:attrNameLst>
                                          <p:attrName>ppt_w</p:attrName>
                                        </p:attrNameLst>
                                      </p:cBhvr>
                                      <p:tavLst>
                                        <p:tav tm="0">
                                          <p:val>
                                            <p:strVal val="#ppt_w*0.70"/>
                                          </p:val>
                                        </p:tav>
                                        <p:tav tm="100000">
                                          <p:val>
                                            <p:strVal val="#ppt_w"/>
                                          </p:val>
                                        </p:tav>
                                      </p:tavLst>
                                    </p:anim>
                                    <p:anim calcmode="lin" valueType="num">
                                      <p:cBhvr>
                                        <p:cTn id="128" dur="500" fill="hold"/>
                                        <p:tgtEl>
                                          <p:spTgt spid="13328"/>
                                        </p:tgtEl>
                                        <p:attrNameLst>
                                          <p:attrName>ppt_h</p:attrName>
                                        </p:attrNameLst>
                                      </p:cBhvr>
                                      <p:tavLst>
                                        <p:tav tm="0">
                                          <p:val>
                                            <p:strVal val="#ppt_h"/>
                                          </p:val>
                                        </p:tav>
                                        <p:tav tm="100000">
                                          <p:val>
                                            <p:strVal val="#ppt_h"/>
                                          </p:val>
                                        </p:tav>
                                      </p:tavLst>
                                    </p:anim>
                                    <p:animEffect transition="in" filter="fade">
                                      <p:cBhvr>
                                        <p:cTn id="129" dur="5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3" grpId="0"/>
      <p:bldP spid="13324" grpId="0"/>
      <p:bldP spid="13325" grpId="0"/>
      <p:bldP spid="13326" grpId="0"/>
      <p:bldP spid="13327" grpId="0"/>
      <p:bldP spid="13328" grpId="0"/>
      <p:bldP spid="13329" grpId="0"/>
      <p:bldP spid="13329" grpId="1"/>
      <p:bldP spid="13330" grpId="0"/>
      <p:bldP spid="13330" grpId="1"/>
      <p:bldP spid="13331" grpId="0" animBg="1"/>
      <p:bldP spid="13331" grpId="1" animBg="1"/>
      <p:bldP spid="13332" grpId="0" animBg="1"/>
      <p:bldP spid="13332" grpId="1" animBg="1"/>
      <p:bldP spid="13333" grpId="0" animBg="1"/>
      <p:bldP spid="13333" grpId="1" animBg="1"/>
      <p:bldP spid="13334" grpId="0" animBg="1"/>
      <p:bldP spid="133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eepaard03"/>
          <p:cNvPicPr>
            <a:picLocks noChangeAspect="1" noChangeArrowheads="1" noCrop="1"/>
          </p:cNvPicPr>
          <p:nvPr/>
        </p:nvPicPr>
        <p:blipFill>
          <a:blip r:embed="rId3"/>
          <a:srcRect/>
          <a:stretch>
            <a:fillRect/>
          </a:stretch>
        </p:blipFill>
        <p:spPr bwMode="auto">
          <a:xfrm>
            <a:off x="228600" y="2438400"/>
            <a:ext cx="1009650" cy="1704975"/>
          </a:xfrm>
          <a:prstGeom prst="rect">
            <a:avLst/>
          </a:prstGeom>
          <a:noFill/>
          <a:ln w="9525">
            <a:noFill/>
            <a:miter lim="800000"/>
            <a:headEnd/>
            <a:tailEnd/>
          </a:ln>
        </p:spPr>
      </p:pic>
      <p:pic>
        <p:nvPicPr>
          <p:cNvPr id="6147" name="Picture 3" descr="clam2"/>
          <p:cNvPicPr>
            <a:picLocks noChangeAspect="1" noChangeArrowheads="1" noCrop="1"/>
          </p:cNvPicPr>
          <p:nvPr/>
        </p:nvPicPr>
        <p:blipFill>
          <a:blip r:embed="rId4"/>
          <a:srcRect/>
          <a:stretch>
            <a:fillRect/>
          </a:stretch>
        </p:blipFill>
        <p:spPr bwMode="auto">
          <a:xfrm flipV="1">
            <a:off x="6934200" y="4724400"/>
            <a:ext cx="1162050" cy="1181100"/>
          </a:xfrm>
          <a:prstGeom prst="rect">
            <a:avLst/>
          </a:prstGeom>
          <a:noFill/>
          <a:ln w="9525">
            <a:noFill/>
            <a:miter lim="800000"/>
            <a:headEnd/>
            <a:tailEnd/>
          </a:ln>
        </p:spPr>
      </p:pic>
      <p:pic>
        <p:nvPicPr>
          <p:cNvPr id="6148" name="Picture 4" descr="clam2"/>
          <p:cNvPicPr>
            <a:picLocks noChangeAspect="1" noChangeArrowheads="1" noCrop="1"/>
          </p:cNvPicPr>
          <p:nvPr/>
        </p:nvPicPr>
        <p:blipFill>
          <a:blip r:embed="rId4"/>
          <a:srcRect/>
          <a:stretch>
            <a:fillRect/>
          </a:stretch>
        </p:blipFill>
        <p:spPr bwMode="auto">
          <a:xfrm rot="10800000">
            <a:off x="1123950" y="4762500"/>
            <a:ext cx="1162050" cy="1181100"/>
          </a:xfrm>
          <a:prstGeom prst="rect">
            <a:avLst/>
          </a:prstGeom>
          <a:noFill/>
          <a:ln w="9525">
            <a:noFill/>
            <a:miter lim="800000"/>
            <a:headEnd/>
            <a:tailEnd/>
          </a:ln>
        </p:spPr>
      </p:pic>
      <p:pic>
        <p:nvPicPr>
          <p:cNvPr id="14341" name="Picture 5" descr="zeepaard03"/>
          <p:cNvPicPr>
            <a:picLocks noChangeAspect="1" noChangeArrowheads="1" noCrop="1"/>
          </p:cNvPicPr>
          <p:nvPr/>
        </p:nvPicPr>
        <p:blipFill>
          <a:blip r:embed="rId3"/>
          <a:srcRect/>
          <a:stretch>
            <a:fillRect/>
          </a:stretch>
        </p:blipFill>
        <p:spPr bwMode="auto">
          <a:xfrm flipH="1">
            <a:off x="7772400" y="2590800"/>
            <a:ext cx="1009650" cy="1704975"/>
          </a:xfrm>
          <a:prstGeom prst="rect">
            <a:avLst/>
          </a:prstGeom>
          <a:noFill/>
          <a:ln w="9525">
            <a:noFill/>
            <a:miter lim="800000"/>
            <a:headEnd/>
            <a:tailEnd/>
          </a:ln>
        </p:spPr>
      </p:pic>
      <p:pic>
        <p:nvPicPr>
          <p:cNvPr id="14342" name="Picture 6" descr="Zed_Art-Digital_00252"/>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4343" name="Picture 7" descr="zeepaard03"/>
          <p:cNvPicPr>
            <a:picLocks noChangeAspect="1" noChangeArrowheads="1" noCrop="1"/>
          </p:cNvPicPr>
          <p:nvPr/>
        </p:nvPicPr>
        <p:blipFill>
          <a:blip r:embed="rId3"/>
          <a:srcRect/>
          <a:stretch>
            <a:fillRect/>
          </a:stretch>
        </p:blipFill>
        <p:spPr bwMode="auto">
          <a:xfrm>
            <a:off x="228600" y="2438400"/>
            <a:ext cx="1009650" cy="1704975"/>
          </a:xfrm>
          <a:prstGeom prst="rect">
            <a:avLst/>
          </a:prstGeom>
          <a:noFill/>
          <a:ln w="9525">
            <a:noFill/>
            <a:miter lim="800000"/>
            <a:headEnd/>
            <a:tailEnd/>
          </a:ln>
        </p:spPr>
      </p:pic>
      <p:pic>
        <p:nvPicPr>
          <p:cNvPr id="6152" name="Picture 8" descr="9iuh"/>
          <p:cNvPicPr>
            <a:picLocks noChangeAspect="1" noChangeArrowheads="1" noCrop="1"/>
          </p:cNvPicPr>
          <p:nvPr/>
        </p:nvPicPr>
        <p:blipFill>
          <a:blip r:embed="rId6"/>
          <a:srcRect/>
          <a:stretch>
            <a:fillRect/>
          </a:stretch>
        </p:blipFill>
        <p:spPr bwMode="auto">
          <a:xfrm>
            <a:off x="1143000" y="228600"/>
            <a:ext cx="276225" cy="2590800"/>
          </a:xfrm>
          <a:prstGeom prst="rect">
            <a:avLst/>
          </a:prstGeom>
          <a:noFill/>
          <a:ln w="9525">
            <a:noFill/>
            <a:miter lim="800000"/>
            <a:headEnd/>
            <a:tailEnd/>
          </a:ln>
        </p:spPr>
      </p:pic>
      <p:pic>
        <p:nvPicPr>
          <p:cNvPr id="6153" name="Picture 9" descr="9iuh"/>
          <p:cNvPicPr>
            <a:picLocks noChangeAspect="1" noChangeArrowheads="1" noCrop="1"/>
          </p:cNvPicPr>
          <p:nvPr/>
        </p:nvPicPr>
        <p:blipFill>
          <a:blip r:embed="rId6"/>
          <a:srcRect/>
          <a:stretch>
            <a:fillRect/>
          </a:stretch>
        </p:blipFill>
        <p:spPr bwMode="auto">
          <a:xfrm>
            <a:off x="7467600" y="2362200"/>
            <a:ext cx="276225" cy="2590800"/>
          </a:xfrm>
          <a:prstGeom prst="rect">
            <a:avLst/>
          </a:prstGeom>
          <a:noFill/>
          <a:ln w="9525">
            <a:noFill/>
            <a:miter lim="800000"/>
            <a:headEnd/>
            <a:tailEnd/>
          </a:ln>
        </p:spPr>
      </p:pic>
      <p:pic>
        <p:nvPicPr>
          <p:cNvPr id="6154" name="Picture 10" descr="clam2"/>
          <p:cNvPicPr>
            <a:picLocks noChangeAspect="1" noChangeArrowheads="1" noCrop="1"/>
          </p:cNvPicPr>
          <p:nvPr/>
        </p:nvPicPr>
        <p:blipFill>
          <a:blip r:embed="rId4"/>
          <a:srcRect/>
          <a:stretch>
            <a:fillRect/>
          </a:stretch>
        </p:blipFill>
        <p:spPr bwMode="auto">
          <a:xfrm rot="10800000">
            <a:off x="1123950" y="4762500"/>
            <a:ext cx="1162050" cy="1181100"/>
          </a:xfrm>
          <a:prstGeom prst="rect">
            <a:avLst/>
          </a:prstGeom>
          <a:noFill/>
          <a:ln w="9525">
            <a:noFill/>
            <a:miter lim="800000"/>
            <a:headEnd/>
            <a:tailEnd/>
          </a:ln>
        </p:spPr>
      </p:pic>
      <p:pic>
        <p:nvPicPr>
          <p:cNvPr id="14347" name="Picture 11" descr="zeepaard03"/>
          <p:cNvPicPr>
            <a:picLocks noChangeAspect="1" noChangeArrowheads="1" noCrop="1"/>
          </p:cNvPicPr>
          <p:nvPr/>
        </p:nvPicPr>
        <p:blipFill>
          <a:blip r:embed="rId3"/>
          <a:srcRect/>
          <a:stretch>
            <a:fillRect/>
          </a:stretch>
        </p:blipFill>
        <p:spPr bwMode="auto">
          <a:xfrm flipH="1">
            <a:off x="7772400" y="2438400"/>
            <a:ext cx="1009650" cy="1704975"/>
          </a:xfrm>
          <a:prstGeom prst="rect">
            <a:avLst/>
          </a:prstGeom>
          <a:noFill/>
          <a:ln w="9525">
            <a:noFill/>
            <a:miter lim="800000"/>
            <a:headEnd/>
            <a:tailEnd/>
          </a:ln>
        </p:spPr>
      </p:pic>
      <p:pic>
        <p:nvPicPr>
          <p:cNvPr id="14348" name="Picture 12" descr="iu color"/>
          <p:cNvPicPr>
            <a:picLocks noChangeAspect="1" noChangeArrowheads="1" noCrop="1"/>
          </p:cNvPicPr>
          <p:nvPr/>
        </p:nvPicPr>
        <p:blipFill>
          <a:blip r:embed="rId7"/>
          <a:srcRect/>
          <a:stretch>
            <a:fillRect/>
          </a:stretch>
        </p:blipFill>
        <p:spPr bwMode="auto">
          <a:xfrm>
            <a:off x="4419600" y="2438400"/>
            <a:ext cx="1133475" cy="1600200"/>
          </a:xfrm>
          <a:prstGeom prst="rect">
            <a:avLst/>
          </a:prstGeom>
          <a:noFill/>
          <a:ln w="9525">
            <a:noFill/>
            <a:miter lim="800000"/>
            <a:headEnd/>
            <a:tailEnd/>
          </a:ln>
        </p:spPr>
      </p:pic>
      <p:pic>
        <p:nvPicPr>
          <p:cNvPr id="6157" name="Picture 13" descr="clam2"/>
          <p:cNvPicPr>
            <a:picLocks noChangeAspect="1" noChangeArrowheads="1" noCrop="1"/>
          </p:cNvPicPr>
          <p:nvPr/>
        </p:nvPicPr>
        <p:blipFill>
          <a:blip r:embed="rId4"/>
          <a:srcRect/>
          <a:stretch>
            <a:fillRect/>
          </a:stretch>
        </p:blipFill>
        <p:spPr bwMode="auto">
          <a:xfrm rot="10800000">
            <a:off x="6381750" y="4724400"/>
            <a:ext cx="1162050" cy="1181100"/>
          </a:xfrm>
          <a:prstGeom prst="rect">
            <a:avLst/>
          </a:prstGeom>
          <a:noFill/>
          <a:ln w="9525">
            <a:noFill/>
            <a:miter lim="800000"/>
            <a:headEnd/>
            <a:tailEnd/>
          </a:ln>
        </p:spPr>
      </p:pic>
      <p:pic>
        <p:nvPicPr>
          <p:cNvPr id="14350" name="Picture 14" descr="DOLPHINS"/>
          <p:cNvPicPr>
            <a:picLocks noChangeAspect="1" noChangeArrowheads="1" noCrop="1"/>
          </p:cNvPicPr>
          <p:nvPr/>
        </p:nvPicPr>
        <p:blipFill>
          <a:blip r:embed="rId8"/>
          <a:srcRect/>
          <a:stretch>
            <a:fillRect/>
          </a:stretch>
        </p:blipFill>
        <p:spPr bwMode="auto">
          <a:xfrm>
            <a:off x="990600" y="2514600"/>
            <a:ext cx="3505200" cy="1981200"/>
          </a:xfrm>
          <a:prstGeom prst="rect">
            <a:avLst/>
          </a:prstGeom>
          <a:noFill/>
          <a:ln w="9525">
            <a:noFill/>
            <a:miter lim="800000"/>
            <a:headEnd/>
            <a:tailEnd/>
          </a:ln>
        </p:spPr>
      </p:pic>
      <p:pic>
        <p:nvPicPr>
          <p:cNvPr id="14351" name="Picture 15" descr="iu color"/>
          <p:cNvPicPr>
            <a:picLocks noChangeAspect="1" noChangeArrowheads="1" noCrop="1"/>
          </p:cNvPicPr>
          <p:nvPr/>
        </p:nvPicPr>
        <p:blipFill>
          <a:blip r:embed="rId7"/>
          <a:srcRect/>
          <a:stretch>
            <a:fillRect/>
          </a:stretch>
        </p:blipFill>
        <p:spPr bwMode="auto">
          <a:xfrm>
            <a:off x="5235575" y="2438400"/>
            <a:ext cx="1133475" cy="1600200"/>
          </a:xfrm>
          <a:prstGeom prst="rect">
            <a:avLst/>
          </a:prstGeom>
          <a:noFill/>
          <a:ln w="9525">
            <a:noFill/>
            <a:miter lim="800000"/>
            <a:headEnd/>
            <a:tailEnd/>
          </a:ln>
        </p:spPr>
      </p:pic>
      <p:pic>
        <p:nvPicPr>
          <p:cNvPr id="14352" name="Picture 16" descr="iu color"/>
          <p:cNvPicPr>
            <a:picLocks noChangeAspect="1" noChangeArrowheads="1" noCrop="1"/>
          </p:cNvPicPr>
          <p:nvPr/>
        </p:nvPicPr>
        <p:blipFill>
          <a:blip r:embed="rId7"/>
          <a:srcRect/>
          <a:stretch>
            <a:fillRect/>
          </a:stretch>
        </p:blipFill>
        <p:spPr bwMode="auto">
          <a:xfrm>
            <a:off x="6073775" y="2438400"/>
            <a:ext cx="1133475" cy="1600200"/>
          </a:xfrm>
          <a:prstGeom prst="rect">
            <a:avLst/>
          </a:prstGeom>
          <a:noFill/>
          <a:ln w="9525">
            <a:noFill/>
            <a:miter lim="800000"/>
            <a:headEnd/>
            <a:tailEnd/>
          </a:ln>
        </p:spPr>
      </p:pic>
      <p:pic>
        <p:nvPicPr>
          <p:cNvPr id="14353" name="chuechmoi.mp3">
            <a:hlinkClick r:id="" action="ppaction://media"/>
          </p:cNvPr>
          <p:cNvPicPr>
            <a:picLocks noRot="1" noChangeAspect="1" noChangeArrowheads="1"/>
          </p:cNvPicPr>
          <p:nvPr>
            <a:audioFile r:link="rId1"/>
          </p:nvPr>
        </p:nvPicPr>
        <p:blipFill>
          <a:blip r:embed="rId9"/>
          <a:srcRect/>
          <a:stretch>
            <a:fillRect/>
          </a:stretch>
        </p:blipFill>
        <p:spPr bwMode="auto">
          <a:xfrm>
            <a:off x="4419600" y="7086600"/>
            <a:ext cx="304800" cy="304800"/>
          </a:xfrm>
          <a:prstGeom prst="rect">
            <a:avLst/>
          </a:prstGeom>
          <a:noFill/>
          <a:ln w="9525">
            <a:noFill/>
            <a:miter lim="800000"/>
            <a:headEnd/>
            <a:tailEnd/>
          </a:ln>
        </p:spPr>
      </p:pic>
    </p:spTree>
  </p:cSld>
  <p:clrMapOvr>
    <a:masterClrMapping/>
  </p:clrMapOvr>
  <p:transition spd="slow" advTm="45000">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5061" fill="hold"/>
                                        <p:tgtEl>
                                          <p:spTgt spid="14353"/>
                                        </p:tgtEl>
                                      </p:cBhvr>
                                    </p:cmd>
                                  </p:childTnLst>
                                </p:cTn>
                              </p:par>
                              <p:par>
                                <p:cTn id="7" presetID="1"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par>
                                <p:cTn id="9" presetID="12" presetClass="entr" presetSubtype="4" fill="hold" nodeType="withEffect">
                                  <p:stCondLst>
                                    <p:cond delay="600"/>
                                  </p:stCondLst>
                                  <p:childTnLst>
                                    <p:set>
                                      <p:cBhvr>
                                        <p:cTn id="10" dur="1" fill="hold">
                                          <p:stCondLst>
                                            <p:cond delay="0"/>
                                          </p:stCondLst>
                                        </p:cTn>
                                        <p:tgtEl>
                                          <p:spTgt spid="14343"/>
                                        </p:tgtEl>
                                        <p:attrNameLst>
                                          <p:attrName>style.visibility</p:attrName>
                                        </p:attrNameLst>
                                      </p:cBhvr>
                                      <p:to>
                                        <p:strVal val="visible"/>
                                      </p:to>
                                    </p:set>
                                    <p:animEffect transition="in" filter="slide(fromBottom)">
                                      <p:cBhvr>
                                        <p:cTn id="11" dur="500"/>
                                        <p:tgtEl>
                                          <p:spTgt spid="14343"/>
                                        </p:tgtEl>
                                      </p:cBhvr>
                                    </p:animEffect>
                                  </p:childTnLst>
                                </p:cTn>
                              </p:par>
                              <p:par>
                                <p:cTn id="12" presetID="12" presetClass="entr" presetSubtype="4" fill="hold" nodeType="withEffect">
                                  <p:stCondLst>
                                    <p:cond delay="600"/>
                                  </p:stCondLst>
                                  <p:childTnLst>
                                    <p:set>
                                      <p:cBhvr>
                                        <p:cTn id="13" dur="1" fill="hold">
                                          <p:stCondLst>
                                            <p:cond delay="0"/>
                                          </p:stCondLst>
                                        </p:cTn>
                                        <p:tgtEl>
                                          <p:spTgt spid="14347"/>
                                        </p:tgtEl>
                                        <p:attrNameLst>
                                          <p:attrName>style.visibility</p:attrName>
                                        </p:attrNameLst>
                                      </p:cBhvr>
                                      <p:to>
                                        <p:strVal val="visible"/>
                                      </p:to>
                                    </p:set>
                                    <p:animEffect transition="in" filter="slide(fromBottom)">
                                      <p:cBhvr>
                                        <p:cTn id="14" dur="500"/>
                                        <p:tgtEl>
                                          <p:spTgt spid="14347"/>
                                        </p:tgtEl>
                                      </p:cBhvr>
                                    </p:animEffect>
                                  </p:childTnLst>
                                </p:cTn>
                              </p:par>
                              <p:par>
                                <p:cTn id="15" presetID="7" presetClass="entr" presetSubtype="1" fill="hold" nodeType="withEffect">
                                  <p:stCondLst>
                                    <p:cond delay="1900"/>
                                  </p:stCondLst>
                                  <p:childTnLst>
                                    <p:set>
                                      <p:cBhvr>
                                        <p:cTn id="16" dur="1" fill="hold">
                                          <p:stCondLst>
                                            <p:cond delay="0"/>
                                          </p:stCondLst>
                                        </p:cTn>
                                        <p:tgtEl>
                                          <p:spTgt spid="14348"/>
                                        </p:tgtEl>
                                        <p:attrNameLst>
                                          <p:attrName>style.visibility</p:attrName>
                                        </p:attrNameLst>
                                      </p:cBhvr>
                                      <p:to>
                                        <p:strVal val="visible"/>
                                      </p:to>
                                    </p:set>
                                    <p:anim calcmode="lin" valueType="num">
                                      <p:cBhvr additive="base">
                                        <p:cTn id="17" dur="3000" fill="hold"/>
                                        <p:tgtEl>
                                          <p:spTgt spid="14348"/>
                                        </p:tgtEl>
                                        <p:attrNameLst>
                                          <p:attrName>ppt_x</p:attrName>
                                        </p:attrNameLst>
                                      </p:cBhvr>
                                      <p:tavLst>
                                        <p:tav tm="0">
                                          <p:val>
                                            <p:strVal val="#ppt_x"/>
                                          </p:val>
                                        </p:tav>
                                        <p:tav tm="100000">
                                          <p:val>
                                            <p:strVal val="#ppt_x"/>
                                          </p:val>
                                        </p:tav>
                                      </p:tavLst>
                                    </p:anim>
                                    <p:anim calcmode="lin" valueType="num">
                                      <p:cBhvr additive="base">
                                        <p:cTn id="18" dur="3000" fill="hold"/>
                                        <p:tgtEl>
                                          <p:spTgt spid="14348"/>
                                        </p:tgtEl>
                                        <p:attrNameLst>
                                          <p:attrName>ppt_y</p:attrName>
                                        </p:attrNameLst>
                                      </p:cBhvr>
                                      <p:tavLst>
                                        <p:tav tm="0">
                                          <p:val>
                                            <p:strVal val="0-#ppt_h/2"/>
                                          </p:val>
                                        </p:tav>
                                        <p:tav tm="100000">
                                          <p:val>
                                            <p:strVal val="#ppt_y"/>
                                          </p:val>
                                        </p:tav>
                                      </p:tavLst>
                                    </p:anim>
                                  </p:childTnLst>
                                </p:cTn>
                              </p:par>
                              <p:par>
                                <p:cTn id="19" presetID="12" presetClass="entr" presetSubtype="4" fill="hold" nodeType="withEffect">
                                  <p:stCondLst>
                                    <p:cond delay="600"/>
                                  </p:stCondLst>
                                  <p:childTnLst>
                                    <p:set>
                                      <p:cBhvr>
                                        <p:cTn id="20" dur="1" fill="hold">
                                          <p:stCondLst>
                                            <p:cond delay="0"/>
                                          </p:stCondLst>
                                        </p:cTn>
                                        <p:tgtEl>
                                          <p:spTgt spid="14338"/>
                                        </p:tgtEl>
                                        <p:attrNameLst>
                                          <p:attrName>style.visibility</p:attrName>
                                        </p:attrNameLst>
                                      </p:cBhvr>
                                      <p:to>
                                        <p:strVal val="visible"/>
                                      </p:to>
                                    </p:set>
                                    <p:animEffect transition="in" filter="slide(fromBottom)">
                                      <p:cBhvr>
                                        <p:cTn id="21" dur="500"/>
                                        <p:tgtEl>
                                          <p:spTgt spid="14338"/>
                                        </p:tgtEl>
                                      </p:cBhvr>
                                    </p:animEffect>
                                  </p:childTnLst>
                                </p:cTn>
                              </p:par>
                              <p:par>
                                <p:cTn id="22" presetID="12" presetClass="entr" presetSubtype="4" fill="hold" nodeType="withEffect">
                                  <p:stCondLst>
                                    <p:cond delay="600"/>
                                  </p:stCondLst>
                                  <p:childTnLst>
                                    <p:set>
                                      <p:cBhvr>
                                        <p:cTn id="23" dur="1" fill="hold">
                                          <p:stCondLst>
                                            <p:cond delay="0"/>
                                          </p:stCondLst>
                                        </p:cTn>
                                        <p:tgtEl>
                                          <p:spTgt spid="14341"/>
                                        </p:tgtEl>
                                        <p:attrNameLst>
                                          <p:attrName>style.visibility</p:attrName>
                                        </p:attrNameLst>
                                      </p:cBhvr>
                                      <p:to>
                                        <p:strVal val="visible"/>
                                      </p:to>
                                    </p:set>
                                    <p:animEffect transition="in" filter="slide(fromBottom)">
                                      <p:cBhvr>
                                        <p:cTn id="24" dur="500"/>
                                        <p:tgtEl>
                                          <p:spTgt spid="14341"/>
                                        </p:tgtEl>
                                      </p:cBhvr>
                                    </p:animEffect>
                                  </p:childTnLst>
                                </p:cTn>
                              </p:par>
                              <p:par>
                                <p:cTn id="25" presetID="7" presetClass="entr" presetSubtype="4" fill="hold" nodeType="withEffect">
                                  <p:stCondLst>
                                    <p:cond delay="0"/>
                                  </p:stCondLst>
                                  <p:childTnLst>
                                    <p:set>
                                      <p:cBhvr>
                                        <p:cTn id="26" dur="1" fill="hold">
                                          <p:stCondLst>
                                            <p:cond delay="0"/>
                                          </p:stCondLst>
                                        </p:cTn>
                                        <p:tgtEl>
                                          <p:spTgt spid="14350"/>
                                        </p:tgtEl>
                                        <p:attrNameLst>
                                          <p:attrName>style.visibility</p:attrName>
                                        </p:attrNameLst>
                                      </p:cBhvr>
                                      <p:to>
                                        <p:strVal val="visible"/>
                                      </p:to>
                                    </p:set>
                                    <p:anim calcmode="lin" valueType="num">
                                      <p:cBhvr additive="base">
                                        <p:cTn id="27" dur="5000" fill="hold"/>
                                        <p:tgtEl>
                                          <p:spTgt spid="14350"/>
                                        </p:tgtEl>
                                        <p:attrNameLst>
                                          <p:attrName>ppt_x</p:attrName>
                                        </p:attrNameLst>
                                      </p:cBhvr>
                                      <p:tavLst>
                                        <p:tav tm="0">
                                          <p:val>
                                            <p:strVal val="#ppt_x"/>
                                          </p:val>
                                        </p:tav>
                                        <p:tav tm="100000">
                                          <p:val>
                                            <p:strVal val="#ppt_x"/>
                                          </p:val>
                                        </p:tav>
                                      </p:tavLst>
                                    </p:anim>
                                    <p:anim calcmode="lin" valueType="num">
                                      <p:cBhvr additive="base">
                                        <p:cTn id="28" dur="5000" fill="hold"/>
                                        <p:tgtEl>
                                          <p:spTgt spid="14350"/>
                                        </p:tgtEl>
                                        <p:attrNameLst>
                                          <p:attrName>ppt_y</p:attrName>
                                        </p:attrNameLst>
                                      </p:cBhvr>
                                      <p:tavLst>
                                        <p:tav tm="0">
                                          <p:val>
                                            <p:strVal val="1+#ppt_h/2"/>
                                          </p:val>
                                        </p:tav>
                                        <p:tav tm="100000">
                                          <p:val>
                                            <p:strVal val="#ppt_y"/>
                                          </p:val>
                                        </p:tav>
                                      </p:tavLst>
                                    </p:anim>
                                  </p:childTnLst>
                                </p:cTn>
                              </p:par>
                              <p:par>
                                <p:cTn id="29" presetID="7" presetClass="entr" presetSubtype="1" fill="hold" nodeType="withEffect">
                                  <p:stCondLst>
                                    <p:cond delay="1900"/>
                                  </p:stCondLst>
                                  <p:childTnLst>
                                    <p:set>
                                      <p:cBhvr>
                                        <p:cTn id="30" dur="1" fill="hold">
                                          <p:stCondLst>
                                            <p:cond delay="0"/>
                                          </p:stCondLst>
                                        </p:cTn>
                                        <p:tgtEl>
                                          <p:spTgt spid="14351"/>
                                        </p:tgtEl>
                                        <p:attrNameLst>
                                          <p:attrName>style.visibility</p:attrName>
                                        </p:attrNameLst>
                                      </p:cBhvr>
                                      <p:to>
                                        <p:strVal val="visible"/>
                                      </p:to>
                                    </p:set>
                                    <p:anim calcmode="lin" valueType="num">
                                      <p:cBhvr additive="base">
                                        <p:cTn id="31" dur="3000" fill="hold"/>
                                        <p:tgtEl>
                                          <p:spTgt spid="14351"/>
                                        </p:tgtEl>
                                        <p:attrNameLst>
                                          <p:attrName>ppt_x</p:attrName>
                                        </p:attrNameLst>
                                      </p:cBhvr>
                                      <p:tavLst>
                                        <p:tav tm="0">
                                          <p:val>
                                            <p:strVal val="#ppt_x"/>
                                          </p:val>
                                        </p:tav>
                                        <p:tav tm="100000">
                                          <p:val>
                                            <p:strVal val="#ppt_x"/>
                                          </p:val>
                                        </p:tav>
                                      </p:tavLst>
                                    </p:anim>
                                    <p:anim calcmode="lin" valueType="num">
                                      <p:cBhvr additive="base">
                                        <p:cTn id="32" dur="3000" fill="hold"/>
                                        <p:tgtEl>
                                          <p:spTgt spid="14351"/>
                                        </p:tgtEl>
                                        <p:attrNameLst>
                                          <p:attrName>ppt_y</p:attrName>
                                        </p:attrNameLst>
                                      </p:cBhvr>
                                      <p:tavLst>
                                        <p:tav tm="0">
                                          <p:val>
                                            <p:strVal val="0-#ppt_h/2"/>
                                          </p:val>
                                        </p:tav>
                                        <p:tav tm="100000">
                                          <p:val>
                                            <p:strVal val="#ppt_y"/>
                                          </p:val>
                                        </p:tav>
                                      </p:tavLst>
                                    </p:anim>
                                  </p:childTnLst>
                                </p:cTn>
                              </p:par>
                              <p:par>
                                <p:cTn id="33" presetID="7" presetClass="entr" presetSubtype="1" fill="hold" nodeType="withEffect">
                                  <p:stCondLst>
                                    <p:cond delay="1900"/>
                                  </p:stCondLst>
                                  <p:childTnLst>
                                    <p:set>
                                      <p:cBhvr>
                                        <p:cTn id="34" dur="1" fill="hold">
                                          <p:stCondLst>
                                            <p:cond delay="0"/>
                                          </p:stCondLst>
                                        </p:cTn>
                                        <p:tgtEl>
                                          <p:spTgt spid="14352"/>
                                        </p:tgtEl>
                                        <p:attrNameLst>
                                          <p:attrName>style.visibility</p:attrName>
                                        </p:attrNameLst>
                                      </p:cBhvr>
                                      <p:to>
                                        <p:strVal val="visible"/>
                                      </p:to>
                                    </p:set>
                                    <p:anim calcmode="lin" valueType="num">
                                      <p:cBhvr additive="base">
                                        <p:cTn id="35" dur="3000" fill="hold"/>
                                        <p:tgtEl>
                                          <p:spTgt spid="14352"/>
                                        </p:tgtEl>
                                        <p:attrNameLst>
                                          <p:attrName>ppt_x</p:attrName>
                                        </p:attrNameLst>
                                      </p:cBhvr>
                                      <p:tavLst>
                                        <p:tav tm="0">
                                          <p:val>
                                            <p:strVal val="#ppt_x"/>
                                          </p:val>
                                        </p:tav>
                                        <p:tav tm="100000">
                                          <p:val>
                                            <p:strVal val="#ppt_x"/>
                                          </p:val>
                                        </p:tav>
                                      </p:tavLst>
                                    </p:anim>
                                    <p:anim calcmode="lin" valueType="num">
                                      <p:cBhvr additive="base">
                                        <p:cTn id="36" dur="3000" fill="hold"/>
                                        <p:tgtEl>
                                          <p:spTgt spid="14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35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tint val="83922"/>
                <a:invGamma/>
              </a:schemeClr>
            </a:gs>
            <a:gs pos="100000">
              <a:schemeClr val="accent1"/>
            </a:gs>
          </a:gsLst>
          <a:lin ang="5400000" scaled="1"/>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7171"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7172"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7173" name="Text Box 6"/>
          <p:cNvSpPr txBox="1">
            <a:spLocks noChangeArrowheads="1"/>
          </p:cNvSpPr>
          <p:nvPr/>
        </p:nvSpPr>
        <p:spPr bwMode="auto">
          <a:xfrm>
            <a:off x="990600" y="1371600"/>
            <a:ext cx="1828800" cy="396875"/>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Tìm hiểu bài</a:t>
            </a:r>
          </a:p>
        </p:txBody>
      </p:sp>
      <p:sp>
        <p:nvSpPr>
          <p:cNvPr id="15367" name="Text Box 7"/>
          <p:cNvSpPr txBox="1">
            <a:spLocks noChangeArrowheads="1"/>
          </p:cNvSpPr>
          <p:nvPr/>
        </p:nvSpPr>
        <p:spPr bwMode="auto">
          <a:xfrm>
            <a:off x="533400" y="1905000"/>
            <a:ext cx="8382000" cy="830263"/>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rPr>
              <a:t>1. Qua phần đầu bài văn, em hiểu cách kéo co như thế nào?</a:t>
            </a:r>
          </a:p>
        </p:txBody>
      </p:sp>
      <p:sp>
        <p:nvSpPr>
          <p:cNvPr id="15368" name="Text Box 8"/>
          <p:cNvSpPr txBox="1">
            <a:spLocks noChangeArrowheads="1"/>
          </p:cNvSpPr>
          <p:nvPr/>
        </p:nvSpPr>
        <p:spPr bwMode="auto">
          <a:xfrm>
            <a:off x="533400" y="2362200"/>
            <a:ext cx="8305800" cy="2616200"/>
          </a:xfrm>
          <a:prstGeom prst="rect">
            <a:avLst/>
          </a:prstGeom>
          <a:noFill/>
          <a:ln w="9525">
            <a:noFill/>
            <a:miter lim="800000"/>
            <a:headEnd/>
            <a:tailEnd/>
          </a:ln>
        </p:spPr>
        <p:txBody>
          <a:bodyPr>
            <a:spAutoFit/>
          </a:bodyPr>
          <a:lstStyle/>
          <a:p>
            <a:pPr algn="just">
              <a:lnSpc>
                <a:spcPct val="115000"/>
              </a:lnSpc>
              <a:spcBef>
                <a:spcPct val="50000"/>
              </a:spcBef>
            </a:pPr>
            <a:r>
              <a:rPr lang="en-US" i="1">
                <a:solidFill>
                  <a:srgbClr val="800080"/>
                </a:solidFill>
                <a:latin typeface="Arial" charset="0"/>
              </a:rPr>
              <a:t>	Kéo co phải có hai đội, thường thì số người kéo của hai đội phải bằng nhau. Hai người đứng đầu của hai đội nắm vào dây thừng ngay mức quy định, những người còn lại nắm phần dây phía sau. Sau 3 keo, đội nào kéo được đối phương ngã về phía phần đất của mình nhiều hơn thì đội đó thắng.</a:t>
            </a:r>
          </a:p>
        </p:txBody>
      </p:sp>
      <p:pic>
        <p:nvPicPr>
          <p:cNvPr id="7176" name="Picture 9" descr="BD15301_"/>
          <p:cNvPicPr>
            <a:picLocks noChangeAspect="1" noChangeArrowheads="1"/>
          </p:cNvPicPr>
          <p:nvPr/>
        </p:nvPicPr>
        <p:blipFill>
          <a:blip r:embed="rId3"/>
          <a:srcRect/>
          <a:stretch>
            <a:fillRect/>
          </a:stretch>
        </p:blipFill>
        <p:spPr bwMode="auto">
          <a:xfrm>
            <a:off x="0" y="6705600"/>
            <a:ext cx="9144000" cy="228600"/>
          </a:xfrm>
          <a:prstGeom prst="rect">
            <a:avLst/>
          </a:prstGeom>
          <a:noFill/>
          <a:ln w="9525">
            <a:noFill/>
            <a:miter lim="800000"/>
            <a:headEnd/>
            <a:tailEnd/>
          </a:ln>
        </p:spPr>
      </p:pic>
      <p:pic>
        <p:nvPicPr>
          <p:cNvPr id="7177" name="Picture 10" descr="BD15301_"/>
          <p:cNvPicPr>
            <a:picLocks noChangeAspect="1" noChangeArrowheads="1"/>
          </p:cNvPicPr>
          <p:nvPr/>
        </p:nvPicPr>
        <p:blipFill>
          <a:blip r:embed="rId3"/>
          <a:srcRect/>
          <a:stretch>
            <a:fillRect/>
          </a:stretch>
        </p:blipFill>
        <p:spPr bwMode="auto">
          <a:xfrm>
            <a:off x="0" y="-63500"/>
            <a:ext cx="9144000" cy="152400"/>
          </a:xfrm>
          <a:prstGeom prst="rect">
            <a:avLst/>
          </a:prstGeom>
          <a:noFill/>
          <a:ln w="9525">
            <a:noFill/>
            <a:miter lim="800000"/>
            <a:headEnd/>
            <a:tailEnd/>
          </a:ln>
        </p:spPr>
      </p:pic>
      <p:pic>
        <p:nvPicPr>
          <p:cNvPr id="7178" name="Picture 11" descr="BD15301_"/>
          <p:cNvPicPr>
            <a:picLocks noChangeAspect="1" noChangeArrowheads="1"/>
          </p:cNvPicPr>
          <p:nvPr/>
        </p:nvPicPr>
        <p:blipFill>
          <a:blip r:embed="rId4"/>
          <a:srcRect/>
          <a:stretch>
            <a:fillRect/>
          </a:stretch>
        </p:blipFill>
        <p:spPr bwMode="auto">
          <a:xfrm>
            <a:off x="-76200" y="0"/>
            <a:ext cx="228600" cy="6781800"/>
          </a:xfrm>
          <a:prstGeom prst="rect">
            <a:avLst/>
          </a:prstGeom>
          <a:noFill/>
          <a:ln w="9525">
            <a:noFill/>
            <a:miter lim="800000"/>
            <a:headEnd/>
            <a:tailEnd/>
          </a:ln>
        </p:spPr>
      </p:pic>
      <p:pic>
        <p:nvPicPr>
          <p:cNvPr id="7179" name="Picture 12" descr="BD15301_"/>
          <p:cNvPicPr>
            <a:picLocks noChangeAspect="1" noChangeArrowheads="1"/>
          </p:cNvPicPr>
          <p:nvPr/>
        </p:nvPicPr>
        <p:blipFill>
          <a:blip r:embed="rId4"/>
          <a:srcRect/>
          <a:stretch>
            <a:fillRect/>
          </a:stretch>
        </p:blipFill>
        <p:spPr bwMode="auto">
          <a:xfrm>
            <a:off x="8991600" y="0"/>
            <a:ext cx="228600" cy="6781800"/>
          </a:xfrm>
          <a:prstGeom prst="rect">
            <a:avLst/>
          </a:prstGeom>
          <a:noFill/>
          <a:ln w="9525">
            <a:noFill/>
            <a:miter lim="800000"/>
            <a:headEnd/>
            <a:tailEnd/>
          </a:ln>
        </p:spPr>
      </p:pic>
    </p:spTree>
  </p:cSld>
  <p:clrMapOvr>
    <a:masterClrMapping/>
  </p:clrMapOvr>
  <p:transition spd="slow">
    <p:comb/>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7"/>
                                        </p:tgtEl>
                                        <p:attrNameLst>
                                          <p:attrName>style.visibility</p:attrName>
                                        </p:attrNameLst>
                                      </p:cBhvr>
                                      <p:to>
                                        <p:strVal val="visible"/>
                                      </p:to>
                                    </p:set>
                                    <p:anim calcmode="discrete" valueType="clr">
                                      <p:cBhvr override="childStyle">
                                        <p:cTn id="7" dur="40"/>
                                        <p:tgtEl>
                                          <p:spTgt spid="15367"/>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15367"/>
                                        </p:tgtEl>
                                        <p:attrNameLst>
                                          <p:attrName>fillcolor</p:attrName>
                                        </p:attrNameLst>
                                      </p:cBhvr>
                                      <p:tavLst>
                                        <p:tav tm="0">
                                          <p:val>
                                            <p:clrVal>
                                              <a:schemeClr val="accent2"/>
                                            </p:clrVal>
                                          </p:val>
                                        </p:tav>
                                        <p:tav tm="50000">
                                          <p:val>
                                            <p:clrVal>
                                              <a:schemeClr val="hlink"/>
                                            </p:clrVal>
                                          </p:val>
                                        </p:tav>
                                      </p:tavLst>
                                    </p:anim>
                                    <p:set>
                                      <p:cBhvr>
                                        <p:cTn id="9" dur="40"/>
                                        <p:tgtEl>
                                          <p:spTgt spid="153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368"/>
                                        </p:tgtEl>
                                        <p:attrNameLst>
                                          <p:attrName>style.visibility</p:attrName>
                                        </p:attrNameLst>
                                      </p:cBhvr>
                                      <p:to>
                                        <p:strVal val="visible"/>
                                      </p:to>
                                    </p:set>
                                    <p:anim calcmode="discrete" valueType="clr">
                                      <p:cBhvr override="childStyle">
                                        <p:cTn id="14" dur="2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15" dur="20"/>
                                        <p:tgtEl>
                                          <p:spTgt spid="15368"/>
                                        </p:tgtEl>
                                        <p:attrNameLst>
                                          <p:attrName>fillcolor</p:attrName>
                                        </p:attrNameLst>
                                      </p:cBhvr>
                                      <p:tavLst>
                                        <p:tav tm="0">
                                          <p:val>
                                            <p:clrVal>
                                              <a:schemeClr val="accent2"/>
                                            </p:clrVal>
                                          </p:val>
                                        </p:tav>
                                        <p:tav tm="50000">
                                          <p:val>
                                            <p:clrVal>
                                              <a:schemeClr val="hlink"/>
                                            </p:clrVal>
                                          </p:val>
                                        </p:tav>
                                      </p:tavLst>
                                    </p:anim>
                                    <p:set>
                                      <p:cBhvr>
                                        <p:cTn id="16" dur="20"/>
                                        <p:tgtEl>
                                          <p:spTgt spid="153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8195"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8196"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8197" name="Text Box 6"/>
          <p:cNvSpPr txBox="1">
            <a:spLocks noChangeArrowheads="1"/>
          </p:cNvSpPr>
          <p:nvPr/>
        </p:nvSpPr>
        <p:spPr bwMode="auto">
          <a:xfrm>
            <a:off x="990600" y="1371600"/>
            <a:ext cx="1828800" cy="396875"/>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Tìm hiểu bài</a:t>
            </a:r>
          </a:p>
        </p:txBody>
      </p:sp>
      <p:sp>
        <p:nvSpPr>
          <p:cNvPr id="16391" name="Text Box 7"/>
          <p:cNvSpPr txBox="1">
            <a:spLocks noChangeArrowheads="1"/>
          </p:cNvSpPr>
          <p:nvPr/>
        </p:nvSpPr>
        <p:spPr bwMode="auto">
          <a:xfrm>
            <a:off x="533400" y="1905000"/>
            <a:ext cx="7391400" cy="830263"/>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rPr>
              <a:t>2. Hãy giới thiệu cách chơi kéo co ở làng Hữu Trấp.</a:t>
            </a:r>
          </a:p>
        </p:txBody>
      </p:sp>
      <p:sp>
        <p:nvSpPr>
          <p:cNvPr id="16392" name="Text Box 8"/>
          <p:cNvSpPr txBox="1">
            <a:spLocks noChangeArrowheads="1"/>
          </p:cNvSpPr>
          <p:nvPr/>
        </p:nvSpPr>
        <p:spPr bwMode="auto">
          <a:xfrm>
            <a:off x="609600" y="2743200"/>
            <a:ext cx="8001000" cy="830263"/>
          </a:xfrm>
          <a:prstGeom prst="rect">
            <a:avLst/>
          </a:prstGeom>
          <a:noFill/>
          <a:ln w="9525">
            <a:noFill/>
            <a:miter lim="800000"/>
            <a:headEnd/>
            <a:tailEnd/>
          </a:ln>
        </p:spPr>
        <p:txBody>
          <a:bodyPr>
            <a:spAutoFit/>
          </a:bodyPr>
          <a:lstStyle/>
          <a:p>
            <a:pPr indent="228600" algn="just">
              <a:spcBef>
                <a:spcPct val="50000"/>
              </a:spcBef>
            </a:pPr>
            <a:r>
              <a:rPr lang="en-US" i="1">
                <a:solidFill>
                  <a:srgbClr val="800080"/>
                </a:solidFill>
                <a:latin typeface="Arial" charset="0"/>
              </a:rPr>
              <a:t>Cách chơi kéo co ở làng Hữu Trấp rất đặc biệt. Đó là cuộc thi giữa nam và nữ.</a:t>
            </a:r>
          </a:p>
        </p:txBody>
      </p:sp>
      <p:pic>
        <p:nvPicPr>
          <p:cNvPr id="8200" name="Picture 9" descr="BD15301_"/>
          <p:cNvPicPr>
            <a:picLocks noChangeAspect="1" noChangeArrowheads="1"/>
          </p:cNvPicPr>
          <p:nvPr/>
        </p:nvPicPr>
        <p:blipFill>
          <a:blip r:embed="rId2"/>
          <a:srcRect/>
          <a:stretch>
            <a:fillRect/>
          </a:stretch>
        </p:blipFill>
        <p:spPr bwMode="auto">
          <a:xfrm>
            <a:off x="0" y="6705600"/>
            <a:ext cx="9144000" cy="228600"/>
          </a:xfrm>
          <a:prstGeom prst="rect">
            <a:avLst/>
          </a:prstGeom>
          <a:noFill/>
          <a:ln w="9525">
            <a:noFill/>
            <a:miter lim="800000"/>
            <a:headEnd/>
            <a:tailEnd/>
          </a:ln>
        </p:spPr>
      </p:pic>
      <p:pic>
        <p:nvPicPr>
          <p:cNvPr id="8201" name="Picture 10" descr="BD15301_"/>
          <p:cNvPicPr>
            <a:picLocks noChangeAspect="1" noChangeArrowheads="1"/>
          </p:cNvPicPr>
          <p:nvPr/>
        </p:nvPicPr>
        <p:blipFill>
          <a:blip r:embed="rId2"/>
          <a:srcRect/>
          <a:stretch>
            <a:fillRect/>
          </a:stretch>
        </p:blipFill>
        <p:spPr bwMode="auto">
          <a:xfrm>
            <a:off x="0" y="-63500"/>
            <a:ext cx="9144000" cy="152400"/>
          </a:xfrm>
          <a:prstGeom prst="rect">
            <a:avLst/>
          </a:prstGeom>
          <a:noFill/>
          <a:ln w="9525">
            <a:noFill/>
            <a:miter lim="800000"/>
            <a:headEnd/>
            <a:tailEnd/>
          </a:ln>
        </p:spPr>
      </p:pic>
      <p:pic>
        <p:nvPicPr>
          <p:cNvPr id="8202" name="Picture 11" descr="BD15301_"/>
          <p:cNvPicPr>
            <a:picLocks noChangeAspect="1" noChangeArrowheads="1"/>
          </p:cNvPicPr>
          <p:nvPr/>
        </p:nvPicPr>
        <p:blipFill>
          <a:blip r:embed="rId3"/>
          <a:srcRect/>
          <a:stretch>
            <a:fillRect/>
          </a:stretch>
        </p:blipFill>
        <p:spPr bwMode="auto">
          <a:xfrm>
            <a:off x="-76200" y="0"/>
            <a:ext cx="228600" cy="6781800"/>
          </a:xfrm>
          <a:prstGeom prst="rect">
            <a:avLst/>
          </a:prstGeom>
          <a:noFill/>
          <a:ln w="9525">
            <a:noFill/>
            <a:miter lim="800000"/>
            <a:headEnd/>
            <a:tailEnd/>
          </a:ln>
        </p:spPr>
      </p:pic>
      <p:pic>
        <p:nvPicPr>
          <p:cNvPr id="8203" name="Picture 12" descr="BD15301_"/>
          <p:cNvPicPr>
            <a:picLocks noChangeAspect="1" noChangeArrowheads="1"/>
          </p:cNvPicPr>
          <p:nvPr/>
        </p:nvPicPr>
        <p:blipFill>
          <a:blip r:embed="rId3"/>
          <a:srcRect/>
          <a:stretch>
            <a:fillRect/>
          </a:stretch>
        </p:blipFill>
        <p:spPr bwMode="auto">
          <a:xfrm>
            <a:off x="8991600" y="0"/>
            <a:ext cx="228600"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91"/>
                                        </p:tgtEl>
                                        <p:attrNameLst>
                                          <p:attrName>style.visibility</p:attrName>
                                        </p:attrNameLst>
                                      </p:cBhvr>
                                      <p:to>
                                        <p:strVal val="visible"/>
                                      </p:to>
                                    </p:set>
                                    <p:anim calcmode="discrete" valueType="clr">
                                      <p:cBhvr override="childStyle">
                                        <p:cTn id="7" dur="40"/>
                                        <p:tgtEl>
                                          <p:spTgt spid="16391"/>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16391"/>
                                        </p:tgtEl>
                                        <p:attrNameLst>
                                          <p:attrName>fillcolor</p:attrName>
                                        </p:attrNameLst>
                                      </p:cBhvr>
                                      <p:tavLst>
                                        <p:tav tm="0">
                                          <p:val>
                                            <p:clrVal>
                                              <a:schemeClr val="accent2"/>
                                            </p:clrVal>
                                          </p:val>
                                        </p:tav>
                                        <p:tav tm="50000">
                                          <p:val>
                                            <p:clrVal>
                                              <a:schemeClr val="hlink"/>
                                            </p:clrVal>
                                          </p:val>
                                        </p:tav>
                                      </p:tavLst>
                                    </p:anim>
                                    <p:set>
                                      <p:cBhvr>
                                        <p:cTn id="9" dur="40"/>
                                        <p:tgtEl>
                                          <p:spTgt spid="1639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392"/>
                                        </p:tgtEl>
                                        <p:attrNameLst>
                                          <p:attrName>style.visibility</p:attrName>
                                        </p:attrNameLst>
                                      </p:cBhvr>
                                      <p:to>
                                        <p:strVal val="visible"/>
                                      </p:to>
                                    </p:set>
                                    <p:animEffect transition="in" filter="blinds(horizontal)">
                                      <p:cBhvr>
                                        <p:cTn id="14"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eo co"/>
          <p:cNvPicPr>
            <a:picLocks noChangeAspect="1" noChangeArrowheads="1"/>
          </p:cNvPicPr>
          <p:nvPr/>
        </p:nvPicPr>
        <p:blipFill>
          <a:blip r:embed="rId2"/>
          <a:srcRect/>
          <a:stretch>
            <a:fillRect/>
          </a:stretch>
        </p:blipFill>
        <p:spPr bwMode="auto">
          <a:xfrm>
            <a:off x="0" y="0"/>
            <a:ext cx="9144000" cy="681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0" y="533400"/>
            <a:ext cx="1524000" cy="366713"/>
          </a:xfrm>
          <a:prstGeom prst="rect">
            <a:avLst/>
          </a:prstGeom>
          <a:noFill/>
          <a:ln w="9525">
            <a:noFill/>
            <a:miter lim="800000"/>
            <a:headEnd/>
            <a:tailEnd/>
          </a:ln>
        </p:spPr>
        <p:txBody>
          <a:bodyPr>
            <a:spAutoFit/>
          </a:bodyPr>
          <a:lstStyle/>
          <a:p>
            <a:pPr>
              <a:spcBef>
                <a:spcPct val="50000"/>
              </a:spcBef>
            </a:pPr>
            <a:r>
              <a:rPr lang="en-US" sz="1800" u="sng">
                <a:latin typeface="Arial" charset="0"/>
              </a:rPr>
              <a:t>Tập đọc</a:t>
            </a:r>
          </a:p>
        </p:txBody>
      </p:sp>
      <p:sp>
        <p:nvSpPr>
          <p:cNvPr id="10243" name="Text Box 3"/>
          <p:cNvSpPr txBox="1">
            <a:spLocks noChangeArrowheads="1"/>
          </p:cNvSpPr>
          <p:nvPr/>
        </p:nvSpPr>
        <p:spPr bwMode="auto">
          <a:xfrm>
            <a:off x="2514600" y="1050925"/>
            <a:ext cx="1295400" cy="396875"/>
          </a:xfrm>
          <a:prstGeom prst="rect">
            <a:avLst/>
          </a:prstGeom>
          <a:noFill/>
          <a:ln w="9525">
            <a:noFill/>
            <a:miter lim="800000"/>
            <a:headEnd/>
            <a:tailEnd/>
          </a:ln>
        </p:spPr>
        <p:txBody>
          <a:bodyPr>
            <a:spAutoFit/>
          </a:bodyPr>
          <a:lstStyle/>
          <a:p>
            <a:pPr>
              <a:spcBef>
                <a:spcPct val="50000"/>
              </a:spcBef>
            </a:pPr>
            <a:r>
              <a:rPr lang="en-US" sz="2000" u="sng">
                <a:latin typeface="Arial" charset="0"/>
              </a:rPr>
              <a:t>Bài dạy:</a:t>
            </a:r>
          </a:p>
        </p:txBody>
      </p:sp>
      <p:sp>
        <p:nvSpPr>
          <p:cNvPr id="10244" name="Text Box 5"/>
          <p:cNvSpPr txBox="1">
            <a:spLocks noChangeArrowheads="1"/>
          </p:cNvSpPr>
          <p:nvPr/>
        </p:nvSpPr>
        <p:spPr bwMode="auto">
          <a:xfrm>
            <a:off x="3657600" y="882650"/>
            <a:ext cx="2133600" cy="641350"/>
          </a:xfrm>
          <a:prstGeom prst="rect">
            <a:avLst/>
          </a:prstGeom>
          <a:noFill/>
          <a:ln w="9525">
            <a:noFill/>
            <a:miter lim="800000"/>
            <a:headEnd/>
            <a:tailEnd/>
          </a:ln>
        </p:spPr>
        <p:txBody>
          <a:bodyPr>
            <a:spAutoFit/>
          </a:bodyPr>
          <a:lstStyle/>
          <a:p>
            <a:pPr>
              <a:spcBef>
                <a:spcPct val="50000"/>
              </a:spcBef>
            </a:pPr>
            <a:r>
              <a:rPr lang="en-US" sz="3600">
                <a:solidFill>
                  <a:srgbClr val="FF3300"/>
                </a:solidFill>
                <a:latin typeface="Arial" charset="0"/>
              </a:rPr>
              <a:t>Kéo co</a:t>
            </a:r>
          </a:p>
        </p:txBody>
      </p:sp>
      <p:sp>
        <p:nvSpPr>
          <p:cNvPr id="10245" name="Text Box 6"/>
          <p:cNvSpPr txBox="1">
            <a:spLocks noChangeArrowheads="1"/>
          </p:cNvSpPr>
          <p:nvPr/>
        </p:nvSpPr>
        <p:spPr bwMode="auto">
          <a:xfrm>
            <a:off x="990600" y="1371600"/>
            <a:ext cx="1828800" cy="396875"/>
          </a:xfrm>
          <a:prstGeom prst="rect">
            <a:avLst/>
          </a:prstGeom>
          <a:noFill/>
          <a:ln w="9525">
            <a:noFill/>
            <a:miter lim="800000"/>
            <a:headEnd/>
            <a:tailEnd/>
          </a:ln>
        </p:spPr>
        <p:txBody>
          <a:bodyPr>
            <a:spAutoFit/>
          </a:bodyPr>
          <a:lstStyle/>
          <a:p>
            <a:pPr>
              <a:spcBef>
                <a:spcPct val="50000"/>
              </a:spcBef>
            </a:pPr>
            <a:r>
              <a:rPr lang="en-US" sz="2000" u="sng">
                <a:solidFill>
                  <a:srgbClr val="3333FF"/>
                </a:solidFill>
                <a:latin typeface="Arial" charset="0"/>
              </a:rPr>
              <a:t>Tìm hiểu bài</a:t>
            </a:r>
          </a:p>
        </p:txBody>
      </p:sp>
      <p:sp>
        <p:nvSpPr>
          <p:cNvPr id="18439" name="Text Box 7"/>
          <p:cNvSpPr txBox="1">
            <a:spLocks noChangeArrowheads="1"/>
          </p:cNvSpPr>
          <p:nvPr/>
        </p:nvSpPr>
        <p:spPr bwMode="auto">
          <a:xfrm>
            <a:off x="533400" y="2057400"/>
            <a:ext cx="6883400" cy="830263"/>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rPr>
              <a:t>3. Cách chơi kéo co ở làng Tích Sơn có gì đặc biệt?</a:t>
            </a:r>
          </a:p>
        </p:txBody>
      </p:sp>
      <p:sp>
        <p:nvSpPr>
          <p:cNvPr id="18440" name="Text Box 8"/>
          <p:cNvSpPr txBox="1">
            <a:spLocks noChangeArrowheads="1"/>
          </p:cNvSpPr>
          <p:nvPr/>
        </p:nvSpPr>
        <p:spPr bwMode="auto">
          <a:xfrm>
            <a:off x="533400" y="3429000"/>
            <a:ext cx="8001000" cy="1570038"/>
          </a:xfrm>
          <a:prstGeom prst="rect">
            <a:avLst/>
          </a:prstGeom>
          <a:noFill/>
          <a:ln w="9525">
            <a:noFill/>
            <a:miter lim="800000"/>
            <a:headEnd/>
            <a:tailEnd/>
          </a:ln>
        </p:spPr>
        <p:txBody>
          <a:bodyPr>
            <a:spAutoFit/>
          </a:bodyPr>
          <a:lstStyle/>
          <a:p>
            <a:pPr indent="280988" algn="just">
              <a:spcBef>
                <a:spcPct val="50000"/>
              </a:spcBef>
            </a:pPr>
            <a:r>
              <a:rPr lang="en-US" i="1">
                <a:solidFill>
                  <a:srgbClr val="800080"/>
                </a:solidFill>
                <a:latin typeface="Arial" charset="0"/>
              </a:rPr>
              <a:t>Đó là cuộc thi giữa trai tráng hai giáp trong làng. Số lượng người mỗi bên không hạn chế. Có giáp thua keo đầu, keo sau, đàn ông trong giáp kéo đến đông hơn thế là chuyển bại thành thắng. </a:t>
            </a:r>
          </a:p>
        </p:txBody>
      </p:sp>
      <p:sp>
        <p:nvSpPr>
          <p:cNvPr id="18441" name="Text Box 9"/>
          <p:cNvSpPr txBox="1">
            <a:spLocks noChangeArrowheads="1"/>
          </p:cNvSpPr>
          <p:nvPr/>
        </p:nvSpPr>
        <p:spPr bwMode="auto">
          <a:xfrm>
            <a:off x="533400" y="2057400"/>
            <a:ext cx="5638800" cy="830263"/>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rPr>
              <a:t>Hãy nói về cách chơi kéo co ở quê em.</a:t>
            </a:r>
          </a:p>
        </p:txBody>
      </p:sp>
      <p:sp>
        <p:nvSpPr>
          <p:cNvPr id="18442" name="Text Box 10"/>
          <p:cNvSpPr txBox="1">
            <a:spLocks noChangeArrowheads="1"/>
          </p:cNvSpPr>
          <p:nvPr/>
        </p:nvSpPr>
        <p:spPr bwMode="auto">
          <a:xfrm>
            <a:off x="533400" y="2070100"/>
            <a:ext cx="7696200" cy="830263"/>
          </a:xfrm>
          <a:prstGeom prst="rect">
            <a:avLst/>
          </a:prstGeom>
          <a:solidFill>
            <a:schemeClr val="bg1"/>
          </a:solidFill>
          <a:ln w="9525">
            <a:noFill/>
            <a:miter lim="800000"/>
            <a:headEnd/>
            <a:tailEnd/>
          </a:ln>
        </p:spPr>
        <p:txBody>
          <a:bodyPr>
            <a:spAutoFit/>
          </a:bodyPr>
          <a:lstStyle/>
          <a:p>
            <a:pPr>
              <a:spcBef>
                <a:spcPct val="50000"/>
              </a:spcBef>
            </a:pPr>
            <a:r>
              <a:rPr lang="en-US">
                <a:latin typeface="Arial" charset="0"/>
              </a:rPr>
              <a:t>4. Ngoài kéo co em còn biết trò chơi dân gian nào khác?</a:t>
            </a:r>
          </a:p>
        </p:txBody>
      </p:sp>
      <p:sp>
        <p:nvSpPr>
          <p:cNvPr id="18443" name="Text Box 11"/>
          <p:cNvSpPr txBox="1">
            <a:spLocks noChangeArrowheads="1"/>
          </p:cNvSpPr>
          <p:nvPr/>
        </p:nvSpPr>
        <p:spPr bwMode="auto">
          <a:xfrm>
            <a:off x="533400" y="2895600"/>
            <a:ext cx="7239000" cy="461963"/>
          </a:xfrm>
          <a:prstGeom prst="rect">
            <a:avLst/>
          </a:prstGeom>
          <a:noFill/>
          <a:ln w="9525">
            <a:noFill/>
            <a:miter lim="800000"/>
            <a:headEnd/>
            <a:tailEnd/>
          </a:ln>
        </p:spPr>
        <p:txBody>
          <a:bodyPr>
            <a:spAutoFit/>
          </a:bodyPr>
          <a:lstStyle/>
          <a:p>
            <a:pPr indent="292100">
              <a:spcBef>
                <a:spcPct val="50000"/>
              </a:spcBef>
            </a:pPr>
            <a:r>
              <a:rPr lang="en-US" i="1">
                <a:solidFill>
                  <a:srgbClr val="800080"/>
                </a:solidFill>
                <a:latin typeface="Arial" charset="0"/>
              </a:rPr>
              <a:t>Đá cầu, nhảy bao bố, đấu vật, múa võ,…</a:t>
            </a:r>
          </a:p>
        </p:txBody>
      </p:sp>
      <p:pic>
        <p:nvPicPr>
          <p:cNvPr id="10251" name="Picture 12" descr="BD15301_"/>
          <p:cNvPicPr>
            <a:picLocks noChangeAspect="1" noChangeArrowheads="1"/>
          </p:cNvPicPr>
          <p:nvPr/>
        </p:nvPicPr>
        <p:blipFill>
          <a:blip r:embed="rId2"/>
          <a:srcRect/>
          <a:stretch>
            <a:fillRect/>
          </a:stretch>
        </p:blipFill>
        <p:spPr bwMode="auto">
          <a:xfrm>
            <a:off x="0" y="6705600"/>
            <a:ext cx="9144000" cy="228600"/>
          </a:xfrm>
          <a:prstGeom prst="rect">
            <a:avLst/>
          </a:prstGeom>
          <a:noFill/>
          <a:ln w="9525">
            <a:noFill/>
            <a:miter lim="800000"/>
            <a:headEnd/>
            <a:tailEnd/>
          </a:ln>
        </p:spPr>
      </p:pic>
      <p:pic>
        <p:nvPicPr>
          <p:cNvPr id="10252" name="Picture 13" descr="BD15301_"/>
          <p:cNvPicPr>
            <a:picLocks noChangeAspect="1" noChangeArrowheads="1"/>
          </p:cNvPicPr>
          <p:nvPr/>
        </p:nvPicPr>
        <p:blipFill>
          <a:blip r:embed="rId2"/>
          <a:srcRect/>
          <a:stretch>
            <a:fillRect/>
          </a:stretch>
        </p:blipFill>
        <p:spPr bwMode="auto">
          <a:xfrm>
            <a:off x="0" y="-63500"/>
            <a:ext cx="9144000" cy="152400"/>
          </a:xfrm>
          <a:prstGeom prst="rect">
            <a:avLst/>
          </a:prstGeom>
          <a:noFill/>
          <a:ln w="9525">
            <a:noFill/>
            <a:miter lim="800000"/>
            <a:headEnd/>
            <a:tailEnd/>
          </a:ln>
        </p:spPr>
      </p:pic>
      <p:pic>
        <p:nvPicPr>
          <p:cNvPr id="10253" name="Picture 14" descr="BD15301_"/>
          <p:cNvPicPr>
            <a:picLocks noChangeAspect="1" noChangeArrowheads="1"/>
          </p:cNvPicPr>
          <p:nvPr/>
        </p:nvPicPr>
        <p:blipFill>
          <a:blip r:embed="rId3"/>
          <a:srcRect/>
          <a:stretch>
            <a:fillRect/>
          </a:stretch>
        </p:blipFill>
        <p:spPr bwMode="auto">
          <a:xfrm>
            <a:off x="-76200" y="0"/>
            <a:ext cx="228600" cy="6781800"/>
          </a:xfrm>
          <a:prstGeom prst="rect">
            <a:avLst/>
          </a:prstGeom>
          <a:noFill/>
          <a:ln w="9525">
            <a:noFill/>
            <a:miter lim="800000"/>
            <a:headEnd/>
            <a:tailEnd/>
          </a:ln>
        </p:spPr>
      </p:pic>
      <p:pic>
        <p:nvPicPr>
          <p:cNvPr id="10254" name="Picture 15" descr="BD15301_"/>
          <p:cNvPicPr>
            <a:picLocks noChangeAspect="1" noChangeArrowheads="1"/>
          </p:cNvPicPr>
          <p:nvPr/>
        </p:nvPicPr>
        <p:blipFill>
          <a:blip r:embed="rId3"/>
          <a:srcRect/>
          <a:stretch>
            <a:fillRect/>
          </a:stretch>
        </p:blipFill>
        <p:spPr bwMode="auto">
          <a:xfrm>
            <a:off x="8991600" y="0"/>
            <a:ext cx="228600"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randombar(horizontal)">
                                      <p:cBhvr>
                                        <p:cTn id="7" dur="500"/>
                                        <p:tgtEl>
                                          <p:spTgt spid="18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1"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wheel(4)">
                                      <p:cBhvr>
                                        <p:cTn id="12" dur="500"/>
                                        <p:tgtEl>
                                          <p:spTgt spid="18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18439"/>
                                        </p:tgtEl>
                                      </p:cBhvr>
                                    </p:animEffect>
                                    <p:set>
                                      <p:cBhvr>
                                        <p:cTn id="17" dur="1" fill="hold">
                                          <p:stCondLst>
                                            <p:cond delay="499"/>
                                          </p:stCondLst>
                                        </p:cTn>
                                        <p:tgtEl>
                                          <p:spTgt spid="18439"/>
                                        </p:tgtEl>
                                        <p:attrNameLst>
                                          <p:attrName>style.visibility</p:attrName>
                                        </p:attrNameLst>
                                      </p:cBhvr>
                                      <p:to>
                                        <p:strVal val="hidden"/>
                                      </p:to>
                                    </p:set>
                                  </p:childTnLst>
                                </p:cTn>
                              </p:par>
                              <p:par>
                                <p:cTn id="18" presetID="2" presetClass="exit" presetSubtype="4" fill="hold" grpId="0" nodeType="withEffect">
                                  <p:stCondLst>
                                    <p:cond delay="0"/>
                                  </p:stCondLst>
                                  <p:childTnLst>
                                    <p:anim calcmode="lin" valueType="num">
                                      <p:cBhvr additive="base">
                                        <p:cTn id="19" dur="500"/>
                                        <p:tgtEl>
                                          <p:spTgt spid="18440"/>
                                        </p:tgtEl>
                                        <p:attrNameLst>
                                          <p:attrName>ppt_x</p:attrName>
                                        </p:attrNameLst>
                                      </p:cBhvr>
                                      <p:tavLst>
                                        <p:tav tm="0">
                                          <p:val>
                                            <p:strVal val="ppt_x"/>
                                          </p:val>
                                        </p:tav>
                                        <p:tav tm="100000">
                                          <p:val>
                                            <p:strVal val="ppt_x"/>
                                          </p:val>
                                        </p:tav>
                                      </p:tavLst>
                                    </p:anim>
                                    <p:anim calcmode="lin" valueType="num">
                                      <p:cBhvr additive="base">
                                        <p:cTn id="20" dur="500"/>
                                        <p:tgtEl>
                                          <p:spTgt spid="18440"/>
                                        </p:tgtEl>
                                        <p:attrNameLst>
                                          <p:attrName>ppt_y</p:attrName>
                                        </p:attrNameLst>
                                      </p:cBhvr>
                                      <p:tavLst>
                                        <p:tav tm="0">
                                          <p:val>
                                            <p:strVal val="ppt_y"/>
                                          </p:val>
                                        </p:tav>
                                        <p:tav tm="100000">
                                          <p:val>
                                            <p:strVal val="1+ppt_h/2"/>
                                          </p:val>
                                        </p:tav>
                                      </p:tavLst>
                                    </p:anim>
                                    <p:set>
                                      <p:cBhvr>
                                        <p:cTn id="21" dur="1" fill="hold">
                                          <p:stCondLst>
                                            <p:cond delay="499"/>
                                          </p:stCondLst>
                                        </p:cTn>
                                        <p:tgtEl>
                                          <p:spTgt spid="18440"/>
                                        </p:tgtEl>
                                        <p:attrNameLst>
                                          <p:attrName>style.visibility</p:attrName>
                                        </p:attrNameLst>
                                      </p:cBhvr>
                                      <p:to>
                                        <p:strVal val="hidden"/>
                                      </p:to>
                                    </p:se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8441"/>
                                        </p:tgtEl>
                                        <p:attrNameLst>
                                          <p:attrName>style.visibility</p:attrName>
                                        </p:attrNameLst>
                                      </p:cBhvr>
                                      <p:to>
                                        <p:strVal val="visible"/>
                                      </p:to>
                                    </p:set>
                                    <p:animEffect transition="in" filter="blinds(horizontal)">
                                      <p:cBhvr>
                                        <p:cTn id="25" dur="500"/>
                                        <p:tgtEl>
                                          <p:spTgt spid="184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xit" presetSubtype="4" fill="hold" grpId="1" nodeType="clickEffect">
                                  <p:stCondLst>
                                    <p:cond delay="0"/>
                                  </p:stCondLst>
                                  <p:childTnLst>
                                    <p:anim calcmode="lin" valueType="num">
                                      <p:cBhvr additive="base">
                                        <p:cTn id="29" dur="500"/>
                                        <p:tgtEl>
                                          <p:spTgt spid="18441"/>
                                        </p:tgtEl>
                                        <p:attrNameLst>
                                          <p:attrName>ppt_x</p:attrName>
                                        </p:attrNameLst>
                                      </p:cBhvr>
                                      <p:tavLst>
                                        <p:tav tm="0">
                                          <p:val>
                                            <p:strVal val="ppt_x"/>
                                          </p:val>
                                        </p:tav>
                                        <p:tav tm="100000">
                                          <p:val>
                                            <p:strVal val="ppt_x"/>
                                          </p:val>
                                        </p:tav>
                                      </p:tavLst>
                                    </p:anim>
                                    <p:anim calcmode="lin" valueType="num">
                                      <p:cBhvr additive="base">
                                        <p:cTn id="30" dur="500"/>
                                        <p:tgtEl>
                                          <p:spTgt spid="18441"/>
                                        </p:tgtEl>
                                        <p:attrNameLst>
                                          <p:attrName>ppt_y</p:attrName>
                                        </p:attrNameLst>
                                      </p:cBhvr>
                                      <p:tavLst>
                                        <p:tav tm="0">
                                          <p:val>
                                            <p:strVal val="ppt_y"/>
                                          </p:val>
                                        </p:tav>
                                        <p:tav tm="100000">
                                          <p:val>
                                            <p:strVal val="1+ppt_h/2"/>
                                          </p:val>
                                        </p:tav>
                                      </p:tavLst>
                                    </p:anim>
                                    <p:set>
                                      <p:cBhvr>
                                        <p:cTn id="31" dur="1" fill="hold">
                                          <p:stCondLst>
                                            <p:cond delay="499"/>
                                          </p:stCondLst>
                                        </p:cTn>
                                        <p:tgtEl>
                                          <p:spTgt spid="18441"/>
                                        </p:tgtEl>
                                        <p:attrNameLst>
                                          <p:attrName>style.visibility</p:attrName>
                                        </p:attrNameLst>
                                      </p:cBhvr>
                                      <p:to>
                                        <p:strVal val="hidden"/>
                                      </p:to>
                                    </p:set>
                                  </p:childTnLst>
                                </p:cTn>
                              </p:par>
                            </p:childTnLst>
                          </p:cTn>
                        </p:par>
                        <p:par>
                          <p:cTn id="32" fill="hold" nodeType="afterGroup">
                            <p:stCondLst>
                              <p:cond delay="5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8442"/>
                                        </p:tgtEl>
                                        <p:attrNameLst>
                                          <p:attrName>style.visibility</p:attrName>
                                        </p:attrNameLst>
                                      </p:cBhvr>
                                      <p:to>
                                        <p:strVal val="visible"/>
                                      </p:to>
                                    </p:set>
                                    <p:anim calcmode="discrete" valueType="clr">
                                      <p:cBhvr override="childStyle">
                                        <p:cTn id="35" dur="40"/>
                                        <p:tgtEl>
                                          <p:spTgt spid="18442"/>
                                        </p:tgtEl>
                                        <p:attrNameLst>
                                          <p:attrName>style.color</p:attrName>
                                        </p:attrNameLst>
                                      </p:cBhvr>
                                      <p:tavLst>
                                        <p:tav tm="0">
                                          <p:val>
                                            <p:clrVal>
                                              <a:schemeClr val="accent2"/>
                                            </p:clrVal>
                                          </p:val>
                                        </p:tav>
                                        <p:tav tm="50000">
                                          <p:val>
                                            <p:clrVal>
                                              <a:schemeClr val="hlink"/>
                                            </p:clrVal>
                                          </p:val>
                                        </p:tav>
                                      </p:tavLst>
                                    </p:anim>
                                    <p:anim calcmode="discrete" valueType="clr">
                                      <p:cBhvr>
                                        <p:cTn id="36" dur="40"/>
                                        <p:tgtEl>
                                          <p:spTgt spid="18442"/>
                                        </p:tgtEl>
                                        <p:attrNameLst>
                                          <p:attrName>fillcolor</p:attrName>
                                        </p:attrNameLst>
                                      </p:cBhvr>
                                      <p:tavLst>
                                        <p:tav tm="0">
                                          <p:val>
                                            <p:clrVal>
                                              <a:schemeClr val="accent2"/>
                                            </p:clrVal>
                                          </p:val>
                                        </p:tav>
                                        <p:tav tm="50000">
                                          <p:val>
                                            <p:clrVal>
                                              <a:schemeClr val="hlink"/>
                                            </p:clrVal>
                                          </p:val>
                                        </p:tav>
                                      </p:tavLst>
                                    </p:anim>
                                    <p:set>
                                      <p:cBhvr>
                                        <p:cTn id="37" dur="40"/>
                                        <p:tgtEl>
                                          <p:spTgt spid="18442"/>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8443"/>
                                        </p:tgtEl>
                                        <p:attrNameLst>
                                          <p:attrName>style.visibility</p:attrName>
                                        </p:attrNameLst>
                                      </p:cBhvr>
                                      <p:to>
                                        <p:strVal val="visible"/>
                                      </p:to>
                                    </p:set>
                                    <p:anim calcmode="discrete" valueType="clr">
                                      <p:cBhvr override="childStyle">
                                        <p:cTn id="42" dur="40"/>
                                        <p:tgtEl>
                                          <p:spTgt spid="18443"/>
                                        </p:tgtEl>
                                        <p:attrNameLst>
                                          <p:attrName>style.color</p:attrName>
                                        </p:attrNameLst>
                                      </p:cBhvr>
                                      <p:tavLst>
                                        <p:tav tm="0">
                                          <p:val>
                                            <p:clrVal>
                                              <a:schemeClr val="accent2"/>
                                            </p:clrVal>
                                          </p:val>
                                        </p:tav>
                                        <p:tav tm="50000">
                                          <p:val>
                                            <p:clrVal>
                                              <a:schemeClr val="hlink"/>
                                            </p:clrVal>
                                          </p:val>
                                        </p:tav>
                                      </p:tavLst>
                                    </p:anim>
                                    <p:anim calcmode="discrete" valueType="clr">
                                      <p:cBhvr>
                                        <p:cTn id="43" dur="40"/>
                                        <p:tgtEl>
                                          <p:spTgt spid="18443"/>
                                        </p:tgtEl>
                                        <p:attrNameLst>
                                          <p:attrName>fillcolor</p:attrName>
                                        </p:attrNameLst>
                                      </p:cBhvr>
                                      <p:tavLst>
                                        <p:tav tm="0">
                                          <p:val>
                                            <p:clrVal>
                                              <a:schemeClr val="accent2"/>
                                            </p:clrVal>
                                          </p:val>
                                        </p:tav>
                                        <p:tav tm="50000">
                                          <p:val>
                                            <p:clrVal>
                                              <a:schemeClr val="hlink"/>
                                            </p:clrVal>
                                          </p:val>
                                        </p:tav>
                                      </p:tavLst>
                                    </p:anim>
                                    <p:set>
                                      <p:cBhvr>
                                        <p:cTn id="44" dur="40"/>
                                        <p:tgtEl>
                                          <p:spTgt spid="184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39" grpId="1" animBg="1"/>
      <p:bldP spid="18440" grpId="0"/>
      <p:bldP spid="18440" grpId="1"/>
      <p:bldP spid="18441" grpId="0" animBg="1"/>
      <p:bldP spid="18441" grpId="1" animBg="1"/>
      <p:bldP spid="18442" grpId="0" animBg="1"/>
      <p:bldP spid="1844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P001 4 hàng"/>
        <a:ea typeface=""/>
        <a:cs typeface=""/>
      </a:majorFont>
      <a:minorFont>
        <a:latin typeface="HP001 4 hàn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P001 4 hàng"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P001 4 hàng"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8</TotalTime>
  <Words>964</Words>
  <Application>Microsoft Office PowerPoint</Application>
  <PresentationFormat>On-screen Show (4:3)</PresentationFormat>
  <Paragraphs>100</Paragraphs>
  <Slides>18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HP001 4 hàng</vt: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dc:creator>
  <cp:lastModifiedBy>CSTeam</cp:lastModifiedBy>
  <cp:revision>49</cp:revision>
  <dcterms:created xsi:type="dcterms:W3CDTF">2009-12-07T03:50:46Z</dcterms:created>
  <dcterms:modified xsi:type="dcterms:W3CDTF">2016-06-30T01:44:37Z</dcterms:modified>
</cp:coreProperties>
</file>